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0" r:id="rId2"/>
  </p:sldMasterIdLst>
  <p:notesMasterIdLst>
    <p:notesMasterId r:id="rId20"/>
  </p:notesMasterIdLst>
  <p:sldIdLst>
    <p:sldId id="256" r:id="rId3"/>
    <p:sldId id="257" r:id="rId4"/>
    <p:sldId id="268" r:id="rId5"/>
    <p:sldId id="269" r:id="rId6"/>
    <p:sldId id="260" r:id="rId7"/>
    <p:sldId id="265" r:id="rId8"/>
    <p:sldId id="274" r:id="rId9"/>
    <p:sldId id="273" r:id="rId10"/>
    <p:sldId id="275" r:id="rId11"/>
    <p:sldId id="276" r:id="rId12"/>
    <p:sldId id="277" r:id="rId13"/>
    <p:sldId id="278" r:id="rId14"/>
    <p:sldId id="279" r:id="rId15"/>
    <p:sldId id="270" r:id="rId16"/>
    <p:sldId id="271" r:id="rId17"/>
    <p:sldId id="266" r:id="rId18"/>
    <p:sldId id="272" r:id="rId1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447" autoAdjust="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g>
</file>

<file path=ppt/media/image2.jpeg>
</file>

<file path=ppt/media/image3.png>
</file>

<file path=ppt/media/image4.png>
</file>

<file path=ppt/media/image5.jpe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A43418-1FAA-4642-9312-0224AA0F995E}" type="datetimeFigureOut">
              <a:rPr lang="en-IN" smtClean="0"/>
              <a:t>21-07-2025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8903FE-FCF1-4739-A60F-0FAB89F5255F}" type="slidenum">
              <a:rPr lang="en-IN" smtClean="0"/>
              <a:t>‹#›</a:t>
            </a:fld>
            <a:endParaRPr lang="en-IN"/>
          </a:p>
        </p:txBody>
      </p:sp>
    </p:spTree>
    <p:extLst>
      <p:ext uri="{BB962C8B-B14F-4D97-AF65-F5344CB8AC3E}">
        <p14:creationId xmlns:p14="http://schemas.microsoft.com/office/powerpoint/2010/main" val="3274393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F8903FE-FCF1-4739-A60F-0FAB89F5255F}" type="slidenum">
              <a:rPr lang="en-IN" smtClean="0"/>
              <a:t>4</a:t>
            </a:fld>
            <a:endParaRPr lang="en-IN"/>
          </a:p>
        </p:txBody>
      </p:sp>
    </p:spTree>
    <p:extLst>
      <p:ext uri="{BB962C8B-B14F-4D97-AF65-F5344CB8AC3E}">
        <p14:creationId xmlns:p14="http://schemas.microsoft.com/office/powerpoint/2010/main" val="2758997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sp>
        <p:nvSpPr>
          <p:cNvPr id="2"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3" name="PlaceHolder 2"/>
          <p:cNvSpPr>
            <a:spLocks noGrp="1"/>
          </p:cNvSpPr>
          <p:nvPr>
            <p:ph type="title"/>
          </p:nvPr>
        </p:nvSpPr>
        <p:spPr>
          <a:xfrm>
            <a:off x="228600" y="3717000"/>
            <a:ext cx="7830360" cy="119772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buNone/>
            </a:pPr>
            <a:r>
              <a:rPr lang="fr-FR" sz="4000" b="0" u="none" strike="noStrike">
                <a:solidFill>
                  <a:schemeClr val="dk1"/>
                </a:solidFill>
                <a:effectLst/>
                <a:uFillTx/>
                <a:latin typeface="Arial"/>
              </a:rPr>
              <a:t>Click to edit the title text format</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pic>
        <p:nvPicPr>
          <p:cNvPr id="32" name="Google Shape;98;p19"/>
          <p:cNvPicPr/>
          <p:nvPr/>
        </p:nvPicPr>
        <p:blipFill>
          <a:blip r:embed="rId2">
            <a:alphaModFix amt="7000"/>
          </a:blip>
          <a:srcRect l="1511" r="1522"/>
          <a:stretch/>
        </p:blipFill>
        <p:spPr>
          <a:xfrm flipH="1">
            <a:off x="360" y="0"/>
            <a:ext cx="9143640" cy="5143320"/>
          </a:xfrm>
          <a:prstGeom prst="rect">
            <a:avLst/>
          </a:prstGeom>
          <a:noFill/>
          <a:ln w="0">
            <a:noFill/>
          </a:ln>
        </p:spPr>
      </p:pic>
      <p:sp>
        <p:nvSpPr>
          <p:cNvPr id="33" name="PlaceHolder 1"/>
          <p:cNvSpPr>
            <a:spLocks noGrp="1"/>
          </p:cNvSpPr>
          <p:nvPr>
            <p:ph type="title"/>
          </p:nvPr>
        </p:nvSpPr>
        <p:spPr>
          <a:xfrm>
            <a:off x="621360" y="913680"/>
            <a:ext cx="5447520" cy="754560"/>
          </a:xfrm>
          <a:prstGeom prst="rect">
            <a:avLst/>
          </a:prstGeom>
          <a:noFill/>
          <a:ln w="0">
            <a:noFill/>
          </a:ln>
        </p:spPr>
        <p:txBody>
          <a:bodyPr lIns="91440" tIns="91440" rIns="91440" bIns="91440" anchor="b">
            <a:noAutofit/>
          </a:bodyPr>
          <a:lstStyle/>
          <a:p>
            <a:pPr indent="0">
              <a:lnSpc>
                <a:spcPct val="100000"/>
              </a:lnSpc>
              <a:buNone/>
            </a:pPr>
            <a:r>
              <a:rPr lang="fr-FR" sz="4500" b="1" u="none" strike="noStrike">
                <a:solidFill>
                  <a:schemeClr val="dk1"/>
                </a:solidFill>
                <a:effectLst/>
                <a:uFillTx/>
                <a:latin typeface="Unbounded"/>
                <a:ea typeface="Unbounded"/>
              </a:rPr>
              <a:t>xx%</a:t>
            </a:r>
            <a:endParaRPr lang="fr-FR" sz="4500" b="0" u="none" strike="noStrike">
              <a:solidFill>
                <a:schemeClr val="dk1"/>
              </a:solidFill>
              <a:effectLst/>
              <a:uFillTx/>
              <a:latin typeface="Arial"/>
            </a:endParaRPr>
          </a:p>
        </p:txBody>
      </p:sp>
      <p:sp>
        <p:nvSpPr>
          <p:cNvPr id="34" name="PlaceHolder 2"/>
          <p:cNvSpPr>
            <a:spLocks noGrp="1"/>
          </p:cNvSpPr>
          <p:nvPr>
            <p:ph type="title"/>
          </p:nvPr>
        </p:nvSpPr>
        <p:spPr>
          <a:xfrm>
            <a:off x="3467520" y="2913480"/>
            <a:ext cx="5447520" cy="754560"/>
          </a:xfrm>
          <a:prstGeom prst="rect">
            <a:avLst/>
          </a:prstGeom>
          <a:noFill/>
          <a:ln w="0">
            <a:noFill/>
          </a:ln>
        </p:spPr>
        <p:txBody>
          <a:bodyPr lIns="91440" tIns="91440" rIns="91440" bIns="91440" anchor="b">
            <a:noAutofit/>
          </a:bodyPr>
          <a:lstStyle/>
          <a:p>
            <a:pPr indent="0">
              <a:lnSpc>
                <a:spcPct val="100000"/>
              </a:lnSpc>
              <a:buNone/>
            </a:pPr>
            <a:r>
              <a:rPr lang="fr-FR" sz="4500" b="1" u="none" strike="noStrike">
                <a:solidFill>
                  <a:schemeClr val="dk1"/>
                </a:solidFill>
                <a:effectLst/>
                <a:uFillTx/>
                <a:latin typeface="Unbounded"/>
                <a:ea typeface="Unbounded"/>
              </a:rPr>
              <a:t>xx%</a:t>
            </a:r>
            <a:endParaRPr lang="fr-FR" sz="4500" b="0" u="none" strike="noStrike">
              <a:solidFill>
                <a:schemeClr val="dk1"/>
              </a:solidFill>
              <a:effectLst/>
              <a:uFillTx/>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35" name="Google Shape;104;p20"/>
          <p:cNvPicPr/>
          <p:nvPr/>
        </p:nvPicPr>
        <p:blipFill>
          <a:blip r:embed="rId2">
            <a:alphaModFix amt="7000"/>
          </a:blip>
          <a:srcRect l="1511" r="1522"/>
          <a:stretch/>
        </p:blipFill>
        <p:spPr>
          <a:xfrm flipH="1">
            <a:off x="360" y="0"/>
            <a:ext cx="9143640" cy="5143320"/>
          </a:xfrm>
          <a:prstGeom prst="rect">
            <a:avLst/>
          </a:prstGeom>
          <a:noFill/>
          <a:ln w="0">
            <a:noFill/>
          </a:ln>
        </p:spPr>
      </p:pic>
      <p:sp>
        <p:nvSpPr>
          <p:cNvPr id="36" name="PlaceHolder 1"/>
          <p:cNvSpPr>
            <a:spLocks noGrp="1"/>
          </p:cNvSpPr>
          <p:nvPr>
            <p:ph type="title"/>
          </p:nvPr>
        </p:nvSpPr>
        <p:spPr>
          <a:xfrm>
            <a:off x="228600" y="3856320"/>
            <a:ext cx="5089680" cy="1058400"/>
          </a:xfrm>
          <a:prstGeom prst="rect">
            <a:avLst/>
          </a:prstGeom>
          <a:noFill/>
          <a:ln w="0">
            <a:noFill/>
          </a:ln>
        </p:spPr>
        <p:txBody>
          <a:bodyPr lIns="91440" tIns="91440" rIns="91440" bIns="91440" anchor="b">
            <a:noAutofit/>
          </a:bodyPr>
          <a:lstStyle/>
          <a:p>
            <a:pPr indent="0">
              <a:buNone/>
            </a:pPr>
            <a:r>
              <a:rPr lang="fr-FR" sz="4000" b="0" u="none" strike="noStrike">
                <a:solidFill>
                  <a:schemeClr val="dk1"/>
                </a:solidFill>
                <a:effectLst/>
                <a:uFillTx/>
                <a:latin typeface="Arial"/>
              </a:rPr>
              <a:t>Click to edit the title text format</a:t>
            </a:r>
          </a:p>
        </p:txBody>
      </p:sp>
      <p:sp>
        <p:nvSpPr>
          <p:cNvPr id="37" name="Google Shape;107;p20"/>
          <p:cNvSpPr/>
          <p:nvPr/>
        </p:nvSpPr>
        <p:spPr>
          <a:xfrm>
            <a:off x="6121080" y="3944520"/>
            <a:ext cx="2794320" cy="7138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Manrope"/>
                <a:ea typeface="Manrope"/>
              </a:rPr>
              <a:t>CREDITS:</a:t>
            </a:r>
            <a:r>
              <a:rPr lang="en" sz="1000" b="0" u="none" strike="noStrike">
                <a:solidFill>
                  <a:schemeClr val="dk1"/>
                </a:solidFill>
                <a:effectLst/>
                <a:uFillTx/>
                <a:latin typeface="Manrope"/>
                <a:ea typeface="Manrope"/>
              </a:rPr>
              <a:t> This presentation template was created by </a:t>
            </a:r>
            <a:r>
              <a:rPr lang="en" sz="1000" b="1" u="sng" strike="noStrike">
                <a:solidFill>
                  <a:schemeClr val="dk1"/>
                </a:solidFill>
                <a:effectLst/>
                <a:uFillTx/>
                <a:latin typeface="Manrope"/>
                <a:ea typeface="Manrope"/>
                <a:hlinkClick r:id="rId3"/>
              </a:rPr>
              <a:t>Slidesgo</a:t>
            </a:r>
            <a:r>
              <a:rPr lang="en" sz="1000" b="0" u="none" strike="noStrike">
                <a:solidFill>
                  <a:schemeClr val="dk1"/>
                </a:solidFill>
                <a:effectLst/>
                <a:uFillTx/>
                <a:latin typeface="Manrope"/>
                <a:ea typeface="Manrope"/>
              </a:rPr>
              <a:t>, and includes icons, infographics &amp; images by </a:t>
            </a:r>
            <a:r>
              <a:rPr lang="en" sz="1000" b="1" u="sng" strike="noStrike">
                <a:solidFill>
                  <a:schemeClr val="dk1"/>
                </a:solidFill>
                <a:effectLst/>
                <a:uFillTx/>
                <a:latin typeface="Manrope"/>
                <a:ea typeface="Manrope"/>
                <a:hlinkClick r:id="rId4"/>
              </a:rPr>
              <a:t>Freepik</a:t>
            </a:r>
            <a:r>
              <a:rPr lang="en" sz="1000" b="0" u="none" strike="noStrike">
                <a:solidFill>
                  <a:schemeClr val="dk1"/>
                </a:solidFill>
                <a:effectLst/>
                <a:uFillTx/>
                <a:latin typeface="Manrope"/>
                <a:ea typeface="Manrope"/>
              </a:rPr>
              <a:t> </a:t>
            </a:r>
            <a:endParaRPr lang="en-US" sz="1000" b="0" u="none" strike="noStrike">
              <a:solidFill>
                <a:srgbClr val="000000"/>
              </a:solidFill>
              <a:effectLst/>
              <a:uFillTx/>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sp>
        <p:nvSpPr>
          <p:cNvPr id="38"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39" name="PlaceHolder 2"/>
          <p:cNvSpPr>
            <a:spLocks noGrp="1"/>
          </p:cNvSpPr>
          <p:nvPr>
            <p:ph type="title"/>
          </p:nvPr>
        </p:nvSpPr>
        <p:spPr>
          <a:xfrm>
            <a:off x="2013120" y="415080"/>
            <a:ext cx="6901920" cy="131112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Autofit/>
          </a:bodyPr>
          <a:lstStyle/>
          <a:p>
            <a:pPr indent="0">
              <a:buNone/>
            </a:pPr>
            <a:r>
              <a:rPr lang="fr-FR" sz="4000" b="0" u="none" strike="noStrike">
                <a:solidFill>
                  <a:schemeClr val="dk1"/>
                </a:solidFill>
                <a:effectLst/>
                <a:uFillTx/>
                <a:latin typeface="Arial"/>
              </a:rPr>
              <a:t>Click to edit the title text format</a:t>
            </a:r>
          </a:p>
        </p:txBody>
      </p:sp>
      <p:sp>
        <p:nvSpPr>
          <p:cNvPr id="40" name="PlaceHolder 3"/>
          <p:cNvSpPr>
            <a:spLocks noGrp="1"/>
          </p:cNvSpPr>
          <p:nvPr>
            <p:ph type="title"/>
          </p:nvPr>
        </p:nvSpPr>
        <p:spPr>
          <a:xfrm>
            <a:off x="228600" y="4099320"/>
            <a:ext cx="1267920" cy="815400"/>
          </a:xfrm>
          <a:prstGeom prst="rect">
            <a:avLst/>
          </a:prstGeom>
          <a:noFill/>
          <a:ln w="0">
            <a:noFill/>
          </a:ln>
          <a:effectLst>
            <a:outerShdw blurRad="57240" dist="19080" dir="5400000" rotWithShape="0">
              <a:srgbClr val="000000">
                <a:alpha val="50000"/>
              </a:srgbClr>
            </a:outerShdw>
          </a:effectLst>
        </p:spPr>
        <p:txBody>
          <a:bodyPr lIns="91440" tIns="91440" rIns="91440" bIns="91440" anchor="ctr">
            <a:noAutofit/>
          </a:bodyPr>
          <a:lstStyle/>
          <a:p>
            <a:pPr indent="0" algn="ctr">
              <a:lnSpc>
                <a:spcPct val="100000"/>
              </a:lnSpc>
              <a:buNone/>
            </a:pPr>
            <a:r>
              <a:rPr lang="fr-FR" sz="4500" b="1" u="none" strike="noStrike">
                <a:solidFill>
                  <a:schemeClr val="lt1"/>
                </a:solidFill>
                <a:effectLst/>
                <a:uFillTx/>
                <a:latin typeface="Unbounded"/>
                <a:ea typeface="Unbounded"/>
              </a:rPr>
              <a:t>xx%</a:t>
            </a:r>
            <a:endParaRPr lang="fr-FR" sz="4500" b="0" u="none" strike="noStrike">
              <a:solidFill>
                <a:schemeClr val="dk1"/>
              </a:solidFill>
              <a:effectLst/>
              <a:uFillTx/>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chemeClr val="lt1"/>
        </a:solidFill>
        <a:effectLst/>
      </p:bgPr>
    </p:bg>
    <p:spTree>
      <p:nvGrpSpPr>
        <p:cNvPr id="1" name=""/>
        <p:cNvGrpSpPr/>
        <p:nvPr/>
      </p:nvGrpSpPr>
      <p:grpSpPr>
        <a:xfrm>
          <a:off x="0" y="0"/>
          <a:ext cx="0" cy="0"/>
          <a:chOff x="0" y="0"/>
          <a:chExt cx="0" cy="0"/>
        </a:xfrm>
      </p:grpSpPr>
      <p:pic>
        <p:nvPicPr>
          <p:cNvPr id="41" name="Google Shape;109;p21"/>
          <p:cNvPicPr/>
          <p:nvPr/>
        </p:nvPicPr>
        <p:blipFill>
          <a:blip r:embed="rId2">
            <a:alphaModFix amt="10000"/>
          </a:blip>
          <a:srcRect l="1511" r="1522"/>
          <a:stretch/>
        </p:blipFill>
        <p:spPr>
          <a:xfrm>
            <a:off x="0" y="0"/>
            <a:ext cx="9143640" cy="5143320"/>
          </a:xfrm>
          <a:prstGeom prst="rect">
            <a:avLst/>
          </a:prstGeom>
          <a:noFill/>
          <a:ln w="0">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chemeClr val="lt1"/>
        </a:solidFill>
        <a:effectLst/>
      </p:bgPr>
    </p:bg>
    <p:spTree>
      <p:nvGrpSpPr>
        <p:cNvPr id="1" name=""/>
        <p:cNvGrpSpPr/>
        <p:nvPr/>
      </p:nvGrpSpPr>
      <p:grpSpPr>
        <a:xfrm>
          <a:off x="0" y="0"/>
          <a:ext cx="0" cy="0"/>
          <a:chOff x="0" y="0"/>
          <a:chExt cx="0" cy="0"/>
        </a:xfrm>
      </p:grpSpPr>
      <p:pic>
        <p:nvPicPr>
          <p:cNvPr id="42" name="Google Shape;111;p22"/>
          <p:cNvPicPr/>
          <p:nvPr/>
        </p:nvPicPr>
        <p:blipFill>
          <a:blip r:embed="rId2">
            <a:alphaModFix amt="7000"/>
          </a:blip>
          <a:srcRect l="1511" r="1522"/>
          <a:stretch/>
        </p:blipFill>
        <p:spPr>
          <a:xfrm flipH="1">
            <a:off x="360" y="0"/>
            <a:ext cx="9143640" cy="5143320"/>
          </a:xfrm>
          <a:prstGeom prst="rect">
            <a:avLst/>
          </a:prstGeom>
          <a:noFill/>
          <a:ln w="0">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pic>
        <p:nvPicPr>
          <p:cNvPr id="43" name="Google Shape;18;p4"/>
          <p:cNvPicPr/>
          <p:nvPr/>
        </p:nvPicPr>
        <p:blipFill>
          <a:blip r:embed="rId2">
            <a:alphaModFix amt="7000"/>
          </a:blip>
          <a:srcRect l="1511" r="1522"/>
          <a:stretch/>
        </p:blipFill>
        <p:spPr>
          <a:xfrm flipH="1">
            <a:off x="360" y="0"/>
            <a:ext cx="9143640" cy="5143320"/>
          </a:xfrm>
          <a:prstGeom prst="rect">
            <a:avLst/>
          </a:prstGeom>
          <a:noFill/>
          <a:ln w="0">
            <a:noFill/>
          </a:ln>
        </p:spPr>
      </p:pic>
      <p:sp>
        <p:nvSpPr>
          <p:cNvPr id="4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45" name="PlaceHolder 2"/>
          <p:cNvSpPr>
            <a:spLocks noGrp="1"/>
          </p:cNvSpPr>
          <p:nvPr>
            <p:ph type="body"/>
          </p:nvPr>
        </p:nvSpPr>
        <p:spPr>
          <a:xfrm>
            <a:off x="720000" y="1152360"/>
            <a:ext cx="7703640" cy="34160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pic>
        <p:nvPicPr>
          <p:cNvPr id="46" name="Google Shape;22;p5"/>
          <p:cNvPicPr/>
          <p:nvPr/>
        </p:nvPicPr>
        <p:blipFill>
          <a:blip r:embed="rId2">
            <a:alphaModFix amt="7000"/>
          </a:blip>
          <a:srcRect l="2236" t="738" r="2236" b="748"/>
          <a:stretch/>
        </p:blipFill>
        <p:spPr>
          <a:xfrm flipH="1">
            <a:off x="360" y="0"/>
            <a:ext cx="9143640" cy="5143320"/>
          </a:xfrm>
          <a:prstGeom prst="rect">
            <a:avLst/>
          </a:prstGeom>
          <a:noFill/>
          <a:ln w="0">
            <a:noFill/>
          </a:ln>
        </p:spPr>
      </p:pic>
      <p:sp>
        <p:nvSpPr>
          <p:cNvPr id="47" name="PlaceHolder 1"/>
          <p:cNvSpPr>
            <a:spLocks noGrp="1"/>
          </p:cNvSpPr>
          <p:nvPr>
            <p:ph type="title"/>
          </p:nvPr>
        </p:nvSpPr>
        <p:spPr>
          <a:xfrm>
            <a:off x="228600" y="228600"/>
            <a:ext cx="8686440" cy="57240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48" name="PlaceHolder 2"/>
          <p:cNvSpPr>
            <a:spLocks noGrp="1"/>
          </p:cNvSpPr>
          <p:nvPr>
            <p:ph type="body"/>
          </p:nvPr>
        </p:nvSpPr>
        <p:spPr>
          <a:xfrm>
            <a:off x="0" y="0"/>
            <a:ext cx="9143640" cy="364104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pic>
        <p:nvPicPr>
          <p:cNvPr id="49" name="Google Shape;30;p6"/>
          <p:cNvPicPr/>
          <p:nvPr/>
        </p:nvPicPr>
        <p:blipFill>
          <a:blip r:embed="rId2">
            <a:alphaModFix amt="6000"/>
          </a:blip>
          <a:srcRect l="2271" r="2271"/>
          <a:stretch/>
        </p:blipFill>
        <p:spPr>
          <a:xfrm>
            <a:off x="0" y="0"/>
            <a:ext cx="9143640" cy="5224680"/>
          </a:xfrm>
          <a:prstGeom prst="rect">
            <a:avLst/>
          </a:prstGeom>
          <a:noFill/>
          <a:ln w="0">
            <a:noFill/>
          </a:ln>
        </p:spPr>
      </p:pic>
      <p:sp>
        <p:nvSpPr>
          <p:cNvPr id="5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sp>
        <p:nvSpPr>
          <p:cNvPr id="51"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2"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53"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1" u="none" strike="noStrike">
                <a:solidFill>
                  <a:schemeClr val="dk1"/>
                </a:solidFill>
                <a:effectLst/>
                <a:uFillTx/>
                <a:latin typeface="Unbounded"/>
                <a:ea typeface="Unbounded"/>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56"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57" name="PlaceHolder 2"/>
          <p:cNvSpPr>
            <a:spLocks noGrp="1"/>
          </p:cNvSpPr>
          <p:nvPr>
            <p:ph type="title"/>
          </p:nvPr>
        </p:nvSpPr>
        <p:spPr>
          <a:xfrm>
            <a:off x="228600" y="4357800"/>
            <a:ext cx="3128400" cy="55692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Autofit/>
          </a:bodyPr>
          <a:lstStyle/>
          <a:p>
            <a:pPr indent="0">
              <a:buNone/>
            </a:pPr>
            <a:r>
              <a:rPr lang="fr-FR" sz="14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58" name="Google Shape;117;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9"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60" name="Google Shape;120;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1"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62"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chemeClr val="lt1"/>
        </a:solidFill>
        <a:effectLst/>
      </p:bgPr>
    </p:bg>
    <p:spTree>
      <p:nvGrpSpPr>
        <p:cNvPr id="1" name=""/>
        <p:cNvGrpSpPr/>
        <p:nvPr/>
      </p:nvGrpSpPr>
      <p:grpSpPr>
        <a:xfrm>
          <a:off x="0" y="0"/>
          <a:ext cx="0" cy="0"/>
          <a:chOff x="0" y="0"/>
          <a:chExt cx="0" cy="0"/>
        </a:xfrm>
      </p:grpSpPr>
      <p:pic>
        <p:nvPicPr>
          <p:cNvPr id="3" name="Google Shape;50;p13"/>
          <p:cNvPicPr/>
          <p:nvPr/>
        </p:nvPicPr>
        <p:blipFill>
          <a:blip r:embed="rId2">
            <a:alphaModFix amt="10000"/>
          </a:blip>
          <a:srcRect l="1511" r="1522"/>
          <a:stretch/>
        </p:blipFill>
        <p:spPr>
          <a:xfrm>
            <a:off x="0" y="0"/>
            <a:ext cx="9143640" cy="5143320"/>
          </a:xfrm>
          <a:prstGeom prst="rect">
            <a:avLst/>
          </a:prstGeom>
          <a:noFill/>
          <a:ln w="0">
            <a:noFill/>
          </a:ln>
        </p:spPr>
      </p:pic>
      <p:sp>
        <p:nvSpPr>
          <p:cNvPr id="4" name="PlaceHolder 1"/>
          <p:cNvSpPr>
            <a:spLocks noGrp="1"/>
          </p:cNvSpPr>
          <p:nvPr>
            <p:ph type="title"/>
          </p:nvPr>
        </p:nvSpPr>
        <p:spPr>
          <a:xfrm>
            <a:off x="4442760" y="866520"/>
            <a:ext cx="40568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 name="PlaceHolder 2"/>
          <p:cNvSpPr>
            <a:spLocks noGrp="1"/>
          </p:cNvSpPr>
          <p:nvPr>
            <p:ph type="title"/>
          </p:nvPr>
        </p:nvSpPr>
        <p:spPr>
          <a:xfrm>
            <a:off x="4442760" y="3761640"/>
            <a:ext cx="865440" cy="310320"/>
          </a:xfrm>
          <a:prstGeom prst="rect">
            <a:avLst/>
          </a:prstGeom>
          <a:noFill/>
          <a:ln w="0">
            <a:noFill/>
          </a:ln>
        </p:spPr>
        <p:txBody>
          <a:bodyPr lIns="91440" tIns="91440" rIns="91440" bIns="91440" anchor="ctr">
            <a:noAutofit/>
          </a:bodyPr>
          <a:lstStyle/>
          <a:p>
            <a:pPr indent="0">
              <a:lnSpc>
                <a:spcPct val="100000"/>
              </a:lnSpc>
              <a:buNone/>
            </a:pPr>
            <a:r>
              <a:rPr lang="fr-FR" sz="1600" b="1" u="none" strike="noStrike">
                <a:solidFill>
                  <a:schemeClr val="dk1"/>
                </a:solidFill>
                <a:effectLst/>
                <a:uFillTx/>
                <a:latin typeface="Unbounded"/>
                <a:ea typeface="Unbounded"/>
              </a:rPr>
              <a:t>xx%</a:t>
            </a:r>
            <a:endParaRPr lang="fr-FR" sz="1600" b="0" u="none" strike="noStrike">
              <a:solidFill>
                <a:schemeClr val="dk1"/>
              </a:solidFill>
              <a:effectLst/>
              <a:uFillTx/>
              <a:latin typeface="Arial"/>
            </a:endParaRPr>
          </a:p>
        </p:txBody>
      </p:sp>
      <p:sp>
        <p:nvSpPr>
          <p:cNvPr id="6" name="PlaceHolder 3"/>
          <p:cNvSpPr>
            <a:spLocks noGrp="1"/>
          </p:cNvSpPr>
          <p:nvPr>
            <p:ph type="title"/>
          </p:nvPr>
        </p:nvSpPr>
        <p:spPr>
          <a:xfrm>
            <a:off x="4442760" y="2468880"/>
            <a:ext cx="865440" cy="310320"/>
          </a:xfrm>
          <a:prstGeom prst="rect">
            <a:avLst/>
          </a:prstGeom>
          <a:noFill/>
          <a:ln w="0">
            <a:noFill/>
          </a:ln>
        </p:spPr>
        <p:txBody>
          <a:bodyPr lIns="91440" tIns="91440" rIns="91440" bIns="91440" anchor="ctr">
            <a:noAutofit/>
          </a:bodyPr>
          <a:lstStyle/>
          <a:p>
            <a:pPr indent="0">
              <a:lnSpc>
                <a:spcPct val="100000"/>
              </a:lnSpc>
              <a:buNone/>
            </a:pPr>
            <a:r>
              <a:rPr lang="fr-FR" sz="1600" b="1" u="none" strike="noStrike">
                <a:solidFill>
                  <a:schemeClr val="dk1"/>
                </a:solidFill>
                <a:effectLst/>
                <a:uFillTx/>
                <a:latin typeface="Unbounded"/>
                <a:ea typeface="Unbounded"/>
              </a:rPr>
              <a:t>xx%</a:t>
            </a:r>
            <a:endParaRPr lang="fr-FR" sz="1600" b="0" u="none" strike="noStrike">
              <a:solidFill>
                <a:schemeClr val="dk1"/>
              </a:solidFill>
              <a:effectLst/>
              <a:uFillTx/>
              <a:latin typeface="Arial"/>
            </a:endParaRPr>
          </a:p>
        </p:txBody>
      </p:sp>
      <p:sp>
        <p:nvSpPr>
          <p:cNvPr id="7" name="PlaceHolder 4"/>
          <p:cNvSpPr>
            <a:spLocks noGrp="1"/>
          </p:cNvSpPr>
          <p:nvPr>
            <p:ph type="title"/>
          </p:nvPr>
        </p:nvSpPr>
        <p:spPr>
          <a:xfrm>
            <a:off x="4443480" y="1822680"/>
            <a:ext cx="864000" cy="310320"/>
          </a:xfrm>
          <a:prstGeom prst="rect">
            <a:avLst/>
          </a:prstGeom>
          <a:noFill/>
          <a:ln w="0">
            <a:noFill/>
          </a:ln>
        </p:spPr>
        <p:txBody>
          <a:bodyPr lIns="91440" tIns="91440" rIns="91440" bIns="91440" anchor="ctr">
            <a:noAutofit/>
          </a:bodyPr>
          <a:lstStyle/>
          <a:p>
            <a:pPr indent="0">
              <a:lnSpc>
                <a:spcPct val="100000"/>
              </a:lnSpc>
              <a:buNone/>
            </a:pPr>
            <a:r>
              <a:rPr lang="fr-FR" sz="1600" b="1" u="none" strike="noStrike">
                <a:solidFill>
                  <a:schemeClr val="dk1"/>
                </a:solidFill>
                <a:effectLst/>
                <a:uFillTx/>
                <a:latin typeface="Unbounded"/>
                <a:ea typeface="Unbounded"/>
              </a:rPr>
              <a:t>xx%</a:t>
            </a:r>
            <a:endParaRPr lang="fr-FR" sz="1600" b="0" u="none" strike="noStrike">
              <a:solidFill>
                <a:schemeClr val="dk1"/>
              </a:solidFill>
              <a:effectLst/>
              <a:uFillTx/>
              <a:latin typeface="Arial"/>
            </a:endParaRPr>
          </a:p>
        </p:txBody>
      </p:sp>
      <p:sp>
        <p:nvSpPr>
          <p:cNvPr id="8" name="PlaceHolder 5"/>
          <p:cNvSpPr>
            <a:spLocks noGrp="1"/>
          </p:cNvSpPr>
          <p:nvPr>
            <p:ph type="title"/>
          </p:nvPr>
        </p:nvSpPr>
        <p:spPr>
          <a:xfrm>
            <a:off x="4442760" y="3115080"/>
            <a:ext cx="865440" cy="310320"/>
          </a:xfrm>
          <a:prstGeom prst="rect">
            <a:avLst/>
          </a:prstGeom>
          <a:noFill/>
          <a:ln w="0">
            <a:noFill/>
          </a:ln>
        </p:spPr>
        <p:txBody>
          <a:bodyPr lIns="91440" tIns="91440" rIns="91440" bIns="91440" anchor="ctr">
            <a:noAutofit/>
          </a:bodyPr>
          <a:lstStyle/>
          <a:p>
            <a:pPr indent="0">
              <a:lnSpc>
                <a:spcPct val="100000"/>
              </a:lnSpc>
              <a:buNone/>
            </a:pPr>
            <a:r>
              <a:rPr lang="fr-FR" sz="1600" b="1" u="none" strike="noStrike">
                <a:solidFill>
                  <a:schemeClr val="dk1"/>
                </a:solidFill>
                <a:effectLst/>
                <a:uFillTx/>
                <a:latin typeface="Unbounded"/>
                <a:ea typeface="Unbounded"/>
              </a:rPr>
              <a:t>xx%</a:t>
            </a:r>
            <a:endParaRPr lang="fr-FR" sz="1600" b="0" u="none" strike="noStrike">
              <a:solidFill>
                <a:schemeClr val="dk1"/>
              </a:solidFill>
              <a:effectLst/>
              <a:uFillTx/>
              <a:latin typeface="Arial"/>
            </a:endParaRPr>
          </a:p>
        </p:txBody>
      </p:sp>
      <p:sp>
        <p:nvSpPr>
          <p:cNvPr id="9" name="PlaceHolder 6"/>
          <p:cNvSpPr>
            <a:spLocks noGrp="1"/>
          </p:cNvSpPr>
          <p:nvPr>
            <p:ph type="body"/>
          </p:nvPr>
        </p:nvSpPr>
        <p:spPr>
          <a:xfrm>
            <a:off x="228600" y="228600"/>
            <a:ext cx="3435120" cy="4686120"/>
          </a:xfrm>
          <a:prstGeom prst="rect">
            <a:avLst/>
          </a:prstGeom>
          <a:noFill/>
          <a:ln w="0">
            <a:noFill/>
          </a:ln>
        </p:spPr>
        <p:txBody>
          <a:bodyPr lIns="90000" tIns="45000" rIns="90000" bIns="45000" anchor="t">
            <a:normAutofit fontScale="92500" lnSpcReduction="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chemeClr val="lt1"/>
        </a:solidFill>
        <a:effectLst/>
      </p:bgPr>
    </p:bg>
    <p:spTree>
      <p:nvGrpSpPr>
        <p:cNvPr id="1" name=""/>
        <p:cNvGrpSpPr/>
        <p:nvPr/>
      </p:nvGrpSpPr>
      <p:grpSpPr>
        <a:xfrm>
          <a:off x="0" y="0"/>
          <a:ext cx="0" cy="0"/>
          <a:chOff x="0" y="0"/>
          <a:chExt cx="0" cy="0"/>
        </a:xfrm>
      </p:grpSpPr>
      <p:pic>
        <p:nvPicPr>
          <p:cNvPr id="10" name="Google Shape;62;p14"/>
          <p:cNvPicPr/>
          <p:nvPr/>
        </p:nvPicPr>
        <p:blipFill>
          <a:blip r:embed="rId2">
            <a:alphaModFix amt="15000"/>
          </a:blip>
          <a:srcRect l="34584" b="35605"/>
          <a:stretch/>
        </p:blipFill>
        <p:spPr>
          <a:xfrm>
            <a:off x="0" y="0"/>
            <a:ext cx="9143640" cy="5143320"/>
          </a:xfrm>
          <a:prstGeom prst="rect">
            <a:avLst/>
          </a:prstGeom>
          <a:noFill/>
          <a:ln w="0">
            <a:noFill/>
          </a:ln>
        </p:spPr>
      </p:pic>
      <p:sp>
        <p:nvSpPr>
          <p:cNvPr id="11" name="PlaceHolder 1"/>
          <p:cNvSpPr>
            <a:spLocks noGrp="1"/>
          </p:cNvSpPr>
          <p:nvPr>
            <p:ph type="title"/>
          </p:nvPr>
        </p:nvSpPr>
        <p:spPr>
          <a:xfrm>
            <a:off x="228600" y="228600"/>
            <a:ext cx="8604000" cy="69804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1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pic>
        <p:nvPicPr>
          <p:cNvPr id="13" name="Google Shape;66;p15"/>
          <p:cNvPicPr/>
          <p:nvPr/>
        </p:nvPicPr>
        <p:blipFill>
          <a:blip r:embed="rId2">
            <a:alphaModFix amt="7000"/>
          </a:blip>
          <a:srcRect l="1511" r="1522"/>
          <a:stretch/>
        </p:blipFill>
        <p:spPr>
          <a:xfrm flipH="1">
            <a:off x="360" y="0"/>
            <a:ext cx="9143640" cy="5143320"/>
          </a:xfrm>
          <a:prstGeom prst="rect">
            <a:avLst/>
          </a:prstGeom>
          <a:noFill/>
          <a:ln w="0">
            <a:noFill/>
          </a:ln>
        </p:spPr>
      </p:pic>
      <p:sp>
        <p:nvSpPr>
          <p:cNvPr id="14" name="PlaceHolder 1"/>
          <p:cNvSpPr>
            <a:spLocks noGrp="1"/>
          </p:cNvSpPr>
          <p:nvPr>
            <p:ph type="title"/>
          </p:nvPr>
        </p:nvSpPr>
        <p:spPr>
          <a:xfrm>
            <a:off x="228600" y="228600"/>
            <a:ext cx="4999320" cy="2027880"/>
          </a:xfrm>
          <a:prstGeom prst="rect">
            <a:avLst/>
          </a:prstGeom>
          <a:noFill/>
          <a:ln w="0">
            <a:noFill/>
          </a:ln>
        </p:spPr>
        <p:txBody>
          <a:bodyPr lIns="91440" tIns="91440" rIns="91440" bIns="91440" anchor="b">
            <a:noAutofit/>
          </a:bodyPr>
          <a:lstStyle/>
          <a:p>
            <a:pPr indent="0">
              <a:buNone/>
            </a:pPr>
            <a:r>
              <a:rPr lang="fr-FR" sz="2600" b="0" u="none" strike="noStrike">
                <a:solidFill>
                  <a:schemeClr val="dk1"/>
                </a:solidFill>
                <a:effectLst/>
                <a:uFillTx/>
                <a:latin typeface="Arial"/>
              </a:rPr>
              <a:t>Click to edit the title text format</a:t>
            </a:r>
          </a:p>
        </p:txBody>
      </p:sp>
      <p:sp>
        <p:nvSpPr>
          <p:cNvPr id="15" name="PlaceHolder 2"/>
          <p:cNvSpPr>
            <a:spLocks noGrp="1"/>
          </p:cNvSpPr>
          <p:nvPr>
            <p:ph type="body"/>
          </p:nvPr>
        </p:nvSpPr>
        <p:spPr>
          <a:xfrm>
            <a:off x="228600" y="2257200"/>
            <a:ext cx="4707000" cy="246348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16" name="PlaceHolder 3"/>
          <p:cNvSpPr>
            <a:spLocks noGrp="1"/>
          </p:cNvSpPr>
          <p:nvPr>
            <p:ph type="body"/>
          </p:nvPr>
        </p:nvSpPr>
        <p:spPr>
          <a:xfrm>
            <a:off x="5479920" y="228600"/>
            <a:ext cx="3435120" cy="4686120"/>
          </a:xfrm>
          <a:prstGeom prst="rect">
            <a:avLst/>
          </a:prstGeom>
          <a:noFill/>
          <a:ln w="0">
            <a:noFill/>
          </a:ln>
        </p:spPr>
        <p:txBody>
          <a:bodyPr lIns="90000" tIns="45000" rIns="90000" bIns="45000" anchor="t">
            <a:normAutofit fontScale="92500" lnSpcReduction="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chemeClr val="lt1"/>
        </a:solidFill>
        <a:effectLst/>
      </p:bgPr>
    </p:bg>
    <p:spTree>
      <p:nvGrpSpPr>
        <p:cNvPr id="1" name=""/>
        <p:cNvGrpSpPr/>
        <p:nvPr/>
      </p:nvGrpSpPr>
      <p:grpSpPr>
        <a:xfrm>
          <a:off x="0" y="0"/>
          <a:ext cx="0" cy="0"/>
          <a:chOff x="0" y="0"/>
          <a:chExt cx="0" cy="0"/>
        </a:xfrm>
      </p:grpSpPr>
      <p:pic>
        <p:nvPicPr>
          <p:cNvPr id="17" name="Google Shape;71;p16"/>
          <p:cNvPicPr/>
          <p:nvPr/>
        </p:nvPicPr>
        <p:blipFill>
          <a:blip r:embed="rId2">
            <a:alphaModFix amt="7000"/>
          </a:blip>
          <a:srcRect l="1511" r="1522"/>
          <a:stretch/>
        </p:blipFill>
        <p:spPr>
          <a:xfrm flipH="1">
            <a:off x="360" y="0"/>
            <a:ext cx="9143640" cy="5143320"/>
          </a:xfrm>
          <a:prstGeom prst="rect">
            <a:avLst/>
          </a:prstGeom>
          <a:noFill/>
          <a:ln w="0">
            <a:noFill/>
          </a:ln>
        </p:spPr>
      </p:pic>
      <p:sp>
        <p:nvSpPr>
          <p:cNvPr id="1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chemeClr val="lt1"/>
        </a:solidFill>
        <a:effectLst/>
      </p:bgPr>
    </p:bg>
    <p:spTree>
      <p:nvGrpSpPr>
        <p:cNvPr id="1" name=""/>
        <p:cNvGrpSpPr/>
        <p:nvPr/>
      </p:nvGrpSpPr>
      <p:grpSpPr>
        <a:xfrm>
          <a:off x="0" y="0"/>
          <a:ext cx="0" cy="0"/>
          <a:chOff x="0" y="0"/>
          <a:chExt cx="0" cy="0"/>
        </a:xfrm>
      </p:grpSpPr>
      <p:pic>
        <p:nvPicPr>
          <p:cNvPr id="19" name="Google Shape;74;p17"/>
          <p:cNvPicPr/>
          <p:nvPr/>
        </p:nvPicPr>
        <p:blipFill>
          <a:blip r:embed="rId2">
            <a:alphaModFix amt="10000"/>
          </a:blip>
          <a:srcRect l="1511" r="1522"/>
          <a:stretch/>
        </p:blipFill>
        <p:spPr>
          <a:xfrm>
            <a:off x="0" y="0"/>
            <a:ext cx="9143640" cy="5143320"/>
          </a:xfrm>
          <a:prstGeom prst="rect">
            <a:avLst/>
          </a:prstGeom>
          <a:noFill/>
          <a:ln w="0">
            <a:noFill/>
          </a:ln>
        </p:spPr>
      </p:pic>
      <p:sp>
        <p:nvSpPr>
          <p:cNvPr id="20" name="PlaceHolder 1"/>
          <p:cNvSpPr>
            <a:spLocks noGrp="1"/>
          </p:cNvSpPr>
          <p:nvPr>
            <p:ph type="title"/>
          </p:nvPr>
        </p:nvSpPr>
        <p:spPr>
          <a:xfrm>
            <a:off x="4892400" y="1829160"/>
            <a:ext cx="1081080" cy="310320"/>
          </a:xfrm>
          <a:prstGeom prst="rect">
            <a:avLst/>
          </a:prstGeom>
          <a:noFill/>
          <a:ln w="0">
            <a:noFill/>
          </a:ln>
        </p:spPr>
        <p:txBody>
          <a:bodyPr lIns="91440" tIns="91440" rIns="91440" bIns="91440" anchor="ctr">
            <a:noAutofit/>
          </a:bodyPr>
          <a:lstStyle/>
          <a:p>
            <a:pPr indent="0">
              <a:lnSpc>
                <a:spcPct val="100000"/>
              </a:lnSpc>
              <a:buNone/>
            </a:pPr>
            <a:r>
              <a:rPr lang="fr-FR" sz="2000" b="1" u="none" strike="noStrike">
                <a:solidFill>
                  <a:schemeClr val="dk1"/>
                </a:solidFill>
                <a:effectLst/>
                <a:uFillTx/>
                <a:latin typeface="Unbounded"/>
                <a:ea typeface="Unbounded"/>
              </a:rPr>
              <a:t>xx%</a:t>
            </a:r>
            <a:endParaRPr lang="fr-FR" sz="2000" b="0" u="none" strike="noStrike">
              <a:solidFill>
                <a:schemeClr val="dk1"/>
              </a:solidFill>
              <a:effectLst/>
              <a:uFillTx/>
              <a:latin typeface="Arial"/>
            </a:endParaRPr>
          </a:p>
        </p:txBody>
      </p:sp>
      <p:sp>
        <p:nvSpPr>
          <p:cNvPr id="21" name="PlaceHolder 2"/>
          <p:cNvSpPr>
            <a:spLocks noGrp="1"/>
          </p:cNvSpPr>
          <p:nvPr>
            <p:ph type="title"/>
          </p:nvPr>
        </p:nvSpPr>
        <p:spPr>
          <a:xfrm>
            <a:off x="4892760" y="359640"/>
            <a:ext cx="1079280" cy="310320"/>
          </a:xfrm>
          <a:prstGeom prst="rect">
            <a:avLst/>
          </a:prstGeom>
          <a:noFill/>
          <a:ln w="0">
            <a:noFill/>
          </a:ln>
        </p:spPr>
        <p:txBody>
          <a:bodyPr lIns="91440" tIns="91440" rIns="91440" bIns="91440" anchor="ctr">
            <a:noAutofit/>
          </a:bodyPr>
          <a:lstStyle/>
          <a:p>
            <a:pPr indent="0">
              <a:lnSpc>
                <a:spcPct val="100000"/>
              </a:lnSpc>
              <a:buNone/>
            </a:pPr>
            <a:r>
              <a:rPr lang="fr-FR" sz="2000" b="1" u="none" strike="noStrike">
                <a:solidFill>
                  <a:schemeClr val="dk1"/>
                </a:solidFill>
                <a:effectLst/>
                <a:uFillTx/>
                <a:latin typeface="Unbounded"/>
                <a:ea typeface="Unbounded"/>
              </a:rPr>
              <a:t>xx%</a:t>
            </a:r>
            <a:endParaRPr lang="fr-FR" sz="2000" b="0" u="none" strike="noStrike">
              <a:solidFill>
                <a:schemeClr val="dk1"/>
              </a:solidFill>
              <a:effectLst/>
              <a:uFillTx/>
              <a:latin typeface="Arial"/>
            </a:endParaRPr>
          </a:p>
        </p:txBody>
      </p:sp>
      <p:sp>
        <p:nvSpPr>
          <p:cNvPr id="22" name="PlaceHolder 3"/>
          <p:cNvSpPr>
            <a:spLocks noGrp="1"/>
          </p:cNvSpPr>
          <p:nvPr>
            <p:ph type="title"/>
          </p:nvPr>
        </p:nvSpPr>
        <p:spPr>
          <a:xfrm>
            <a:off x="4893120" y="3580560"/>
            <a:ext cx="1080720" cy="310320"/>
          </a:xfrm>
          <a:prstGeom prst="rect">
            <a:avLst/>
          </a:prstGeom>
          <a:noFill/>
          <a:ln w="0">
            <a:noFill/>
          </a:ln>
        </p:spPr>
        <p:txBody>
          <a:bodyPr lIns="91440" tIns="91440" rIns="91440" bIns="91440" anchor="ctr">
            <a:noAutofit/>
          </a:bodyPr>
          <a:lstStyle/>
          <a:p>
            <a:pPr indent="0">
              <a:lnSpc>
                <a:spcPct val="100000"/>
              </a:lnSpc>
              <a:buNone/>
            </a:pPr>
            <a:r>
              <a:rPr lang="fr-FR" sz="2000" b="1" u="none" strike="noStrike">
                <a:solidFill>
                  <a:schemeClr val="dk1"/>
                </a:solidFill>
                <a:effectLst/>
                <a:uFillTx/>
                <a:latin typeface="Unbounded"/>
                <a:ea typeface="Unbounded"/>
              </a:rPr>
              <a:t>xx%</a:t>
            </a:r>
            <a:endParaRPr lang="fr-FR" sz="2000" b="0" u="none" strike="noStrike">
              <a:solidFill>
                <a:schemeClr val="dk1"/>
              </a:solidFill>
              <a:effectLst/>
              <a:uFillTx/>
              <a:latin typeface="Arial"/>
            </a:endParaRPr>
          </a:p>
        </p:txBody>
      </p:sp>
      <p:sp>
        <p:nvSpPr>
          <p:cNvPr id="23" name="PlaceHolder 4"/>
          <p:cNvSpPr>
            <a:spLocks noGrp="1"/>
          </p:cNvSpPr>
          <p:nvPr>
            <p:ph type="title"/>
          </p:nvPr>
        </p:nvSpPr>
        <p:spPr>
          <a:xfrm>
            <a:off x="228600" y="228600"/>
            <a:ext cx="3368160" cy="207792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chemeClr val="lt1"/>
        </a:solidFill>
        <a:effectLst/>
      </p:bgPr>
    </p:bg>
    <p:spTree>
      <p:nvGrpSpPr>
        <p:cNvPr id="1" name=""/>
        <p:cNvGrpSpPr/>
        <p:nvPr/>
      </p:nvGrpSpPr>
      <p:grpSpPr>
        <a:xfrm>
          <a:off x="0" y="0"/>
          <a:ext cx="0" cy="0"/>
          <a:chOff x="0" y="0"/>
          <a:chExt cx="0" cy="0"/>
        </a:xfrm>
      </p:grpSpPr>
      <p:pic>
        <p:nvPicPr>
          <p:cNvPr id="24" name="Google Shape;83;p18"/>
          <p:cNvPicPr/>
          <p:nvPr/>
        </p:nvPicPr>
        <p:blipFill>
          <a:blip r:embed="rId2">
            <a:alphaModFix amt="6000"/>
          </a:blip>
          <a:srcRect l="2271" r="2271" b="1565"/>
          <a:stretch/>
        </p:blipFill>
        <p:spPr>
          <a:xfrm>
            <a:off x="0" y="0"/>
            <a:ext cx="9143640" cy="5143320"/>
          </a:xfrm>
          <a:prstGeom prst="rect">
            <a:avLst/>
          </a:prstGeom>
          <a:noFill/>
          <a:ln w="0">
            <a:noFill/>
          </a:ln>
        </p:spPr>
      </p:pic>
      <p:sp>
        <p:nvSpPr>
          <p:cNvPr id="2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26" name="PlaceHolder 2"/>
          <p:cNvSpPr>
            <a:spLocks noGrp="1"/>
          </p:cNvSpPr>
          <p:nvPr>
            <p:ph type="title"/>
          </p:nvPr>
        </p:nvSpPr>
        <p:spPr>
          <a:xfrm>
            <a:off x="6534360" y="356832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1" u="none" strike="noStrike">
                <a:solidFill>
                  <a:schemeClr val="dk1"/>
                </a:solidFill>
                <a:effectLst/>
                <a:uFillTx/>
                <a:latin typeface="Unbounded"/>
                <a:ea typeface="Unbounded"/>
              </a:rPr>
              <a:t>xx%</a:t>
            </a:r>
            <a:endParaRPr lang="fr-FR" sz="2000" b="0" u="none" strike="noStrike">
              <a:solidFill>
                <a:schemeClr val="dk1"/>
              </a:solidFill>
              <a:effectLst/>
              <a:uFillTx/>
              <a:latin typeface="Arial"/>
            </a:endParaRPr>
          </a:p>
        </p:txBody>
      </p:sp>
      <p:sp>
        <p:nvSpPr>
          <p:cNvPr id="27" name="PlaceHolder 3"/>
          <p:cNvSpPr>
            <a:spLocks noGrp="1"/>
          </p:cNvSpPr>
          <p:nvPr>
            <p:ph type="title"/>
          </p:nvPr>
        </p:nvSpPr>
        <p:spPr>
          <a:xfrm>
            <a:off x="6534360" y="183996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1" u="none" strike="noStrike">
                <a:solidFill>
                  <a:schemeClr val="dk1"/>
                </a:solidFill>
                <a:effectLst/>
                <a:uFillTx/>
                <a:latin typeface="Unbounded"/>
                <a:ea typeface="Unbounded"/>
              </a:rPr>
              <a:t>xx%</a:t>
            </a:r>
            <a:endParaRPr lang="fr-FR" sz="2000" b="0" u="none" strike="noStrike">
              <a:solidFill>
                <a:schemeClr val="dk1"/>
              </a:solidFill>
              <a:effectLst/>
              <a:uFillTx/>
              <a:latin typeface="Arial"/>
            </a:endParaRPr>
          </a:p>
        </p:txBody>
      </p:sp>
      <p:sp>
        <p:nvSpPr>
          <p:cNvPr id="28" name="PlaceHolder 4"/>
          <p:cNvSpPr>
            <a:spLocks noGrp="1"/>
          </p:cNvSpPr>
          <p:nvPr>
            <p:ph type="title"/>
          </p:nvPr>
        </p:nvSpPr>
        <p:spPr>
          <a:xfrm>
            <a:off x="3381480" y="1840320"/>
            <a:ext cx="864000" cy="310320"/>
          </a:xfrm>
          <a:prstGeom prst="rect">
            <a:avLst/>
          </a:prstGeom>
          <a:noFill/>
          <a:ln w="0">
            <a:noFill/>
          </a:ln>
        </p:spPr>
        <p:txBody>
          <a:bodyPr lIns="91440" tIns="91440" rIns="91440" bIns="91440" anchor="ctr">
            <a:noAutofit/>
          </a:bodyPr>
          <a:lstStyle/>
          <a:p>
            <a:pPr indent="0">
              <a:lnSpc>
                <a:spcPct val="100000"/>
              </a:lnSpc>
              <a:buNone/>
            </a:pPr>
            <a:r>
              <a:rPr lang="fr-FR" sz="2000" b="1" u="none" strike="noStrike">
                <a:solidFill>
                  <a:schemeClr val="dk1"/>
                </a:solidFill>
                <a:effectLst/>
                <a:uFillTx/>
                <a:latin typeface="Unbounded"/>
                <a:ea typeface="Unbounded"/>
              </a:rPr>
              <a:t>xx%</a:t>
            </a:r>
            <a:endParaRPr lang="fr-FR" sz="2000" b="0" u="none" strike="noStrike">
              <a:solidFill>
                <a:schemeClr val="dk1"/>
              </a:solidFill>
              <a:effectLst/>
              <a:uFillTx/>
              <a:latin typeface="Arial"/>
            </a:endParaRPr>
          </a:p>
        </p:txBody>
      </p:sp>
      <p:sp>
        <p:nvSpPr>
          <p:cNvPr id="29" name="PlaceHolder 5"/>
          <p:cNvSpPr>
            <a:spLocks noGrp="1"/>
          </p:cNvSpPr>
          <p:nvPr>
            <p:ph type="title"/>
          </p:nvPr>
        </p:nvSpPr>
        <p:spPr>
          <a:xfrm>
            <a:off x="3381480" y="356832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1" u="none" strike="noStrike">
                <a:solidFill>
                  <a:schemeClr val="dk1"/>
                </a:solidFill>
                <a:effectLst/>
                <a:uFillTx/>
                <a:latin typeface="Unbounded"/>
                <a:ea typeface="Unbounded"/>
              </a:rPr>
              <a:t>xx%</a:t>
            </a:r>
            <a:endParaRPr lang="fr-FR" sz="2000" b="0" u="none" strike="noStrike">
              <a:solidFill>
                <a:schemeClr val="dk1"/>
              </a:solidFill>
              <a:effectLst/>
              <a:uFillTx/>
              <a:latin typeface="Arial"/>
            </a:endParaRPr>
          </a:p>
        </p:txBody>
      </p:sp>
      <p:sp>
        <p:nvSpPr>
          <p:cNvPr id="30" name="PlaceHolder 6"/>
          <p:cNvSpPr>
            <a:spLocks noGrp="1"/>
          </p:cNvSpPr>
          <p:nvPr>
            <p:ph type="title"/>
          </p:nvPr>
        </p:nvSpPr>
        <p:spPr>
          <a:xfrm>
            <a:off x="228600" y="183996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1" u="none" strike="noStrike">
                <a:solidFill>
                  <a:schemeClr val="dk1"/>
                </a:solidFill>
                <a:effectLst/>
                <a:uFillTx/>
                <a:latin typeface="Unbounded"/>
                <a:ea typeface="Unbounded"/>
              </a:rPr>
              <a:t>xx%</a:t>
            </a:r>
            <a:endParaRPr lang="fr-FR" sz="2000" b="0" u="none" strike="noStrike">
              <a:solidFill>
                <a:schemeClr val="dk1"/>
              </a:solidFill>
              <a:effectLst/>
              <a:uFillTx/>
              <a:latin typeface="Arial"/>
            </a:endParaRPr>
          </a:p>
        </p:txBody>
      </p:sp>
      <p:sp>
        <p:nvSpPr>
          <p:cNvPr id="31" name="PlaceHolder 7"/>
          <p:cNvSpPr>
            <a:spLocks noGrp="1"/>
          </p:cNvSpPr>
          <p:nvPr>
            <p:ph type="title"/>
          </p:nvPr>
        </p:nvSpPr>
        <p:spPr>
          <a:xfrm>
            <a:off x="228600" y="356832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1" u="none" strike="noStrike">
                <a:solidFill>
                  <a:schemeClr val="dk1"/>
                </a:solidFill>
                <a:effectLst/>
                <a:uFillTx/>
                <a:latin typeface="Unbounded"/>
                <a:ea typeface="Unbounded"/>
              </a:rPr>
              <a:t>xx%</a:t>
            </a:r>
            <a:endParaRPr lang="fr-FR" sz="2000" b="0" u="none" strike="noStrike">
              <a:solidFill>
                <a:schemeClr val="dk1"/>
              </a:solidFill>
              <a:effectLst/>
              <a:uFillTx/>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dhithyaamaragonda@gmail.com" TargetMode="External"/><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hyperlink" Target="https://github.com/ADHITHYAAMARAGONDA/BOOK-STORE"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www.qxcoding.com/2019/07/what-is-ai-artificial-intelligence-and.html" TargetMode="External"/><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pixabay.com/en/sign-warning-exclamation-mark-alert-159285/" TargetMode="External"/><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s://www.thebluediamondgallery.com/handwriting/c/conclusions.html" TargetMode="External"/><Relationship Id="rId2" Type="http://schemas.openxmlformats.org/officeDocument/2006/relationships/image" Target="../media/image19.jp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pixabay.com/en/library-bookshop-books-antiquariat-1124718/" TargetMode="External"/><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hyperlink" Target="https://ocw.cs.pub.ro/courses/pw/laboratoare/01"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www.ochobitshacenunbyte.com/2015/01/12/mongodb-en-gnu-linux/" TargetMode="External"/><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PlaceHolder 1"/>
          <p:cNvSpPr>
            <a:spLocks noGrp="1"/>
          </p:cNvSpPr>
          <p:nvPr>
            <p:ph type="title"/>
          </p:nvPr>
        </p:nvSpPr>
        <p:spPr>
          <a:xfrm>
            <a:off x="630936" y="274320"/>
            <a:ext cx="7886700" cy="994410"/>
          </a:xfrm>
        </p:spPr>
        <p:txBody>
          <a:bodyPr lIns="91440" tIns="91440" rIns="91440" bIns="91440" anchor="ctr">
            <a:normAutofit/>
          </a:bodyPr>
          <a:lstStyle/>
          <a:p>
            <a:pPr indent="0">
              <a:buNone/>
              <a:tabLst>
                <a:tab pos="0" algn="l"/>
              </a:tabLst>
            </a:pPr>
            <a:r>
              <a:rPr lang="en" sz="2600" b="0" u="none" strike="noStrike">
                <a:solidFill>
                  <a:schemeClr val="dk1"/>
                </a:solidFill>
                <a:effectLst/>
                <a:uFillTx/>
              </a:rPr>
              <a:t>Online Book Store (MERN Stack)</a:t>
            </a:r>
            <a:endParaRPr lang="fr-FR" sz="2600" b="0" u="none" strike="noStrike">
              <a:solidFill>
                <a:schemeClr val="dk1"/>
              </a:solidFill>
              <a:effectLst/>
              <a:uFillTx/>
            </a:endParaRPr>
          </a:p>
        </p:txBody>
      </p:sp>
      <p:pic>
        <p:nvPicPr>
          <p:cNvPr id="63" name="Google Shape;127;p27"/>
          <p:cNvPicPr/>
          <p:nvPr/>
        </p:nvPicPr>
        <p:blipFill>
          <a:blip r:embed="rId2"/>
          <a:srcRect l="11631" r="11629" b="-2"/>
          <a:stretch>
            <a:fillRect/>
          </a:stretch>
        </p:blipFill>
        <p:spPr>
          <a:xfrm>
            <a:off x="630936" y="1459230"/>
            <a:ext cx="3752850" cy="3264408"/>
          </a:xfrm>
          <a:prstGeom prst="rect">
            <a:avLst/>
          </a:prstGeom>
          <a:noFill/>
          <a:ln w="0">
            <a:noFill/>
          </a:ln>
        </p:spPr>
      </p:pic>
      <p:sp>
        <p:nvSpPr>
          <p:cNvPr id="2" name="TextBox 1">
            <a:extLst>
              <a:ext uri="{FF2B5EF4-FFF2-40B4-BE49-F238E27FC236}">
                <a16:creationId xmlns:a16="http://schemas.microsoft.com/office/drawing/2014/main" id="{B692E688-69FF-92AF-6E04-2CD6034B63FF}"/>
              </a:ext>
            </a:extLst>
          </p:cNvPr>
          <p:cNvSpPr txBox="1"/>
          <p:nvPr/>
        </p:nvSpPr>
        <p:spPr>
          <a:xfrm>
            <a:off x="4764786" y="1459230"/>
            <a:ext cx="3752850" cy="3264408"/>
          </a:xfrm>
          <a:prstGeom prst="rect">
            <a:avLst/>
          </a:prstGeom>
          <a:noFill/>
          <a:ln w="0">
            <a:noFill/>
          </a:ln>
        </p:spPr>
        <p:txBody>
          <a:bodyPr rtlCol="0" anchor="t">
            <a:normAutofit/>
          </a:bodyPr>
          <a:lstStyle/>
          <a:p>
            <a:pPr>
              <a:spcAft>
                <a:spcPts val="600"/>
              </a:spcAft>
            </a:pPr>
            <a:r>
              <a:rPr lang="en-US" sz="1400" b="1" kern="1200" dirty="0">
                <a:solidFill>
                  <a:schemeClr val="dk1"/>
                </a:solidFill>
              </a:rPr>
              <a:t>NAME : AMARAGONDA ADHITHYA</a:t>
            </a:r>
          </a:p>
          <a:p>
            <a:pPr>
              <a:spcAft>
                <a:spcPts val="600"/>
              </a:spcAft>
            </a:pPr>
            <a:r>
              <a:rPr lang="en-US" sz="1400" b="1" kern="1200" dirty="0">
                <a:solidFill>
                  <a:schemeClr val="dk1"/>
                </a:solidFill>
              </a:rPr>
              <a:t>REG NO : 12212304</a:t>
            </a:r>
          </a:p>
          <a:p>
            <a:pPr>
              <a:spcAft>
                <a:spcPts val="600"/>
              </a:spcAft>
            </a:pPr>
            <a:r>
              <a:rPr lang="en-US" sz="1400" b="1" kern="1200" dirty="0">
                <a:solidFill>
                  <a:schemeClr val="dk1"/>
                </a:solidFill>
                <a:hlinkClick r:id="rId3">
                  <a:extLst>
                    <a:ext uri="{A12FA001-AC4F-418D-AE19-62706E023703}">
                      <ahyp:hlinkClr xmlns:ahyp="http://schemas.microsoft.com/office/drawing/2018/hyperlinkcolor" val="tx"/>
                    </a:ext>
                  </a:extLst>
                </a:hlinkClick>
              </a:rPr>
              <a:t>EMAIL : adhithyaamaragonda@gmail.com</a:t>
            </a:r>
            <a:endParaRPr lang="en-US" sz="1400" b="1" kern="1200" dirty="0">
              <a:solidFill>
                <a:schemeClr val="dk1"/>
              </a:solidFill>
            </a:endParaRPr>
          </a:p>
          <a:p>
            <a:pPr>
              <a:spcAft>
                <a:spcPts val="600"/>
              </a:spcAft>
            </a:pPr>
            <a:r>
              <a:rPr lang="en-US" sz="1400" b="1" kern="1200" dirty="0">
                <a:solidFill>
                  <a:schemeClr val="dk1"/>
                </a:solidFill>
              </a:rPr>
              <a:t>GitHub</a:t>
            </a:r>
            <a:r>
              <a:rPr lang="en-US" sz="1400" kern="1200" dirty="0">
                <a:solidFill>
                  <a:schemeClr val="dk1"/>
                </a:solidFill>
              </a:rPr>
              <a:t>: </a:t>
            </a:r>
            <a:r>
              <a:rPr lang="en-US" sz="1400" kern="1200" dirty="0">
                <a:solidFill>
                  <a:schemeClr val="dk1"/>
                </a:solidFill>
                <a:hlinkClick r:id="rId4">
                  <a:extLst>
                    <a:ext uri="{A12FA001-AC4F-418D-AE19-62706E023703}">
                      <ahyp:hlinkClr xmlns:ahyp="http://schemas.microsoft.com/office/drawing/2018/hyperlinkcolor" val="tx"/>
                    </a:ext>
                  </a:extLst>
                </a:hlinkClick>
              </a:rPr>
              <a:t>github.com/ADHITHYAAMARAGONDA/BOOK-STORE</a:t>
            </a:r>
            <a:endParaRPr lang="en-US" sz="1400" kern="1200" dirty="0">
              <a:solidFill>
                <a:schemeClr val="dk1"/>
              </a:solidFill>
            </a:endParaRPr>
          </a:p>
          <a:p>
            <a:pPr>
              <a:spcAft>
                <a:spcPts val="600"/>
              </a:spcAft>
            </a:pPr>
            <a:r>
              <a:rPr lang="en-US" sz="1400" b="1" dirty="0">
                <a:solidFill>
                  <a:schemeClr val="dk1"/>
                </a:solidFill>
              </a:rPr>
              <a:t>SUPERVISED BY : VENKATESH</a:t>
            </a:r>
          </a:p>
          <a:p>
            <a:pPr>
              <a:spcAft>
                <a:spcPts val="600"/>
              </a:spcAft>
            </a:pPr>
            <a:r>
              <a:rPr lang="en-US" sz="1400" b="1" dirty="0">
                <a:solidFill>
                  <a:schemeClr val="dk1"/>
                </a:solidFill>
                <a:latin typeface="Times New Roman"/>
                <a:ea typeface="Times New Roman"/>
                <a:cs typeface="Times New Roman"/>
                <a:sym typeface="Times New Roman"/>
              </a:rPr>
              <a:t>DEPARTMENT OF COMPUTER SCIENCE AND ENGINEERING,</a:t>
            </a:r>
            <a:endParaRPr lang="en-US" sz="1400" b="1" dirty="0">
              <a:solidFill>
                <a:schemeClr val="dk1"/>
              </a:solidFill>
              <a:sym typeface="Times New Roman"/>
            </a:endParaRPr>
          </a:p>
          <a:p>
            <a:pPr>
              <a:spcAft>
                <a:spcPts val="600"/>
              </a:spcAft>
            </a:pPr>
            <a:r>
              <a:rPr lang="en-US" sz="1400" b="1" dirty="0">
                <a:solidFill>
                  <a:schemeClr val="dk1"/>
                </a:solidFill>
                <a:latin typeface="Times New Roman"/>
                <a:ea typeface="Times New Roman"/>
                <a:cs typeface="Times New Roman"/>
                <a:sym typeface="Times New Roman"/>
              </a:rPr>
              <a:t>LPU, Phagwara</a:t>
            </a:r>
            <a:endParaRPr lang="en-US" sz="1400" b="1" dirty="0">
              <a:solidFill>
                <a:schemeClr val="dk1"/>
              </a:solidFill>
            </a:endParaRPr>
          </a:p>
          <a:p>
            <a:pPr>
              <a:spcAft>
                <a:spcPts val="600"/>
              </a:spcAft>
            </a:pPr>
            <a:endParaRPr lang="en-US" sz="1400" b="1" kern="1200" dirty="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22D2C-1C5A-1FBF-C2AD-8216225FB1AA}"/>
              </a:ext>
            </a:extLst>
          </p:cNvPr>
          <p:cNvSpPr>
            <a:spLocks noGrp="1"/>
          </p:cNvSpPr>
          <p:nvPr>
            <p:ph type="title"/>
          </p:nvPr>
        </p:nvSpPr>
        <p:spPr/>
        <p:txBody>
          <a:bodyPr/>
          <a:lstStyle/>
          <a:p>
            <a:r>
              <a:rPr lang="en-IN" dirty="0"/>
              <a:t>EDIT BOOK :</a:t>
            </a:r>
          </a:p>
        </p:txBody>
      </p:sp>
      <p:pic>
        <p:nvPicPr>
          <p:cNvPr id="5" name="Picture 4" descr="A screenshot of a computer&#10;&#10;AI-generated content may be incorrect.">
            <a:extLst>
              <a:ext uri="{FF2B5EF4-FFF2-40B4-BE49-F238E27FC236}">
                <a16:creationId xmlns:a16="http://schemas.microsoft.com/office/drawing/2014/main" id="{D563BD91-32F3-9130-A2CE-D1B46FB464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41400"/>
            <a:ext cx="6891867" cy="4102099"/>
          </a:xfrm>
          <a:prstGeom prst="rect">
            <a:avLst/>
          </a:prstGeom>
        </p:spPr>
      </p:pic>
    </p:spTree>
    <p:extLst>
      <p:ext uri="{BB962C8B-B14F-4D97-AF65-F5344CB8AC3E}">
        <p14:creationId xmlns:p14="http://schemas.microsoft.com/office/powerpoint/2010/main" val="37294507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048A3-1DCE-3406-CE5D-737E8C284073}"/>
              </a:ext>
            </a:extLst>
          </p:cNvPr>
          <p:cNvSpPr>
            <a:spLocks noGrp="1"/>
          </p:cNvSpPr>
          <p:nvPr>
            <p:ph type="title"/>
          </p:nvPr>
        </p:nvSpPr>
        <p:spPr/>
        <p:txBody>
          <a:bodyPr/>
          <a:lstStyle/>
          <a:p>
            <a:r>
              <a:rPr lang="en-IN" dirty="0"/>
              <a:t>DELETE A BOOK :</a:t>
            </a:r>
          </a:p>
        </p:txBody>
      </p:sp>
      <p:pic>
        <p:nvPicPr>
          <p:cNvPr id="5" name="Picture 4" descr="A red box with black text&#10;&#10;AI-generated content may be incorrect.">
            <a:extLst>
              <a:ext uri="{FF2B5EF4-FFF2-40B4-BE49-F238E27FC236}">
                <a16:creationId xmlns:a16="http://schemas.microsoft.com/office/drawing/2014/main" id="{28368772-576C-9FAE-F846-A30B1DECEA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58461"/>
            <a:ext cx="9144000" cy="4085039"/>
          </a:xfrm>
          <a:prstGeom prst="rect">
            <a:avLst/>
          </a:prstGeom>
        </p:spPr>
      </p:pic>
    </p:spTree>
    <p:extLst>
      <p:ext uri="{BB962C8B-B14F-4D97-AF65-F5344CB8AC3E}">
        <p14:creationId xmlns:p14="http://schemas.microsoft.com/office/powerpoint/2010/main" val="3639858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BC303-B3D5-11BC-338C-F4E814CF38BE}"/>
              </a:ext>
            </a:extLst>
          </p:cNvPr>
          <p:cNvSpPr>
            <a:spLocks noGrp="1"/>
          </p:cNvSpPr>
          <p:nvPr>
            <p:ph type="title"/>
          </p:nvPr>
        </p:nvSpPr>
        <p:spPr/>
        <p:txBody>
          <a:bodyPr/>
          <a:lstStyle/>
          <a:p>
            <a:r>
              <a:rPr lang="en-IN" dirty="0"/>
              <a:t>CARD VIEW :</a:t>
            </a:r>
          </a:p>
        </p:txBody>
      </p:sp>
      <p:pic>
        <p:nvPicPr>
          <p:cNvPr id="5" name="Picture 4" descr="A screenshot of a computer&#10;&#10;AI-generated content may be incorrect.">
            <a:extLst>
              <a:ext uri="{FF2B5EF4-FFF2-40B4-BE49-F238E27FC236}">
                <a16:creationId xmlns:a16="http://schemas.microsoft.com/office/drawing/2014/main" id="{70A0BB26-4D87-2A62-B3CC-541B57EF91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8103"/>
            <a:ext cx="9144000" cy="3985397"/>
          </a:xfrm>
          <a:prstGeom prst="rect">
            <a:avLst/>
          </a:prstGeom>
        </p:spPr>
      </p:pic>
    </p:spTree>
    <p:extLst>
      <p:ext uri="{BB962C8B-B14F-4D97-AF65-F5344CB8AC3E}">
        <p14:creationId xmlns:p14="http://schemas.microsoft.com/office/powerpoint/2010/main" val="1113716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E632E-84EB-F8F4-5242-EA7594DAC68B}"/>
              </a:ext>
            </a:extLst>
          </p:cNvPr>
          <p:cNvSpPr>
            <a:spLocks noGrp="1"/>
          </p:cNvSpPr>
          <p:nvPr>
            <p:ph type="title"/>
          </p:nvPr>
        </p:nvSpPr>
        <p:spPr/>
        <p:txBody>
          <a:bodyPr/>
          <a:lstStyle/>
          <a:p>
            <a:r>
              <a:rPr lang="en-IN" dirty="0"/>
              <a:t>IMPORT BOOKS :</a:t>
            </a:r>
          </a:p>
        </p:txBody>
      </p:sp>
      <p:pic>
        <p:nvPicPr>
          <p:cNvPr id="5" name="Picture 4" descr="A screenshot of a computer&#10;&#10;AI-generated content may be incorrect.">
            <a:extLst>
              <a:ext uri="{FF2B5EF4-FFF2-40B4-BE49-F238E27FC236}">
                <a16:creationId xmlns:a16="http://schemas.microsoft.com/office/drawing/2014/main" id="{84623671-0880-6811-8885-FA8818A0C6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60802"/>
            <a:ext cx="9144000" cy="4182698"/>
          </a:xfrm>
          <a:prstGeom prst="rect">
            <a:avLst/>
          </a:prstGeom>
        </p:spPr>
      </p:pic>
    </p:spTree>
    <p:extLst>
      <p:ext uri="{BB962C8B-B14F-4D97-AF65-F5344CB8AC3E}">
        <p14:creationId xmlns:p14="http://schemas.microsoft.com/office/powerpoint/2010/main" val="4034767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27902-56B4-B818-FBEA-61D6427DC882}"/>
              </a:ext>
            </a:extLst>
          </p:cNvPr>
          <p:cNvSpPr>
            <a:spLocks noGrp="1"/>
          </p:cNvSpPr>
          <p:nvPr>
            <p:ph type="title"/>
          </p:nvPr>
        </p:nvSpPr>
        <p:spPr>
          <a:xfrm>
            <a:off x="630936" y="274320"/>
            <a:ext cx="7886700" cy="994410"/>
          </a:xfrm>
        </p:spPr>
        <p:txBody>
          <a:bodyPr anchor="ctr">
            <a:normAutofit/>
          </a:bodyPr>
          <a:lstStyle/>
          <a:p>
            <a:pPr algn="ctr"/>
            <a:r>
              <a:rPr lang="en-US" sz="2900" b="1">
                <a:solidFill>
                  <a:schemeClr val="dk1"/>
                </a:solidFill>
              </a:rPr>
              <a:t> Future Scope</a:t>
            </a:r>
            <a:br>
              <a:rPr lang="en-US" sz="2900" b="1">
                <a:solidFill>
                  <a:schemeClr val="dk1"/>
                </a:solidFill>
              </a:rPr>
            </a:br>
            <a:endParaRPr lang="en-IN" sz="2900">
              <a:solidFill>
                <a:schemeClr val="dk1"/>
              </a:solidFill>
            </a:endParaRPr>
          </a:p>
        </p:txBody>
      </p:sp>
      <p:pic>
        <p:nvPicPr>
          <p:cNvPr id="5" name="Picture 4" descr="A handshake of two men&#10;&#10;AI-generated content may be incorrect.">
            <a:extLst>
              <a:ext uri="{FF2B5EF4-FFF2-40B4-BE49-F238E27FC236}">
                <a16:creationId xmlns:a16="http://schemas.microsoft.com/office/drawing/2014/main" id="{AEEB05C8-426E-89A0-6B71-66849955FA14}"/>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0067" r="17277" b="-2"/>
          <a:stretch>
            <a:fillRect/>
          </a:stretch>
        </p:blipFill>
        <p:spPr>
          <a:xfrm>
            <a:off x="630936" y="1459230"/>
            <a:ext cx="3752850" cy="3264408"/>
          </a:xfrm>
          <a:prstGeom prst="rect">
            <a:avLst/>
          </a:prstGeom>
          <a:noFill/>
          <a:ln w="0">
            <a:noFill/>
          </a:ln>
        </p:spPr>
      </p:pic>
      <p:sp>
        <p:nvSpPr>
          <p:cNvPr id="3" name="Text Placeholder 2">
            <a:extLst>
              <a:ext uri="{FF2B5EF4-FFF2-40B4-BE49-F238E27FC236}">
                <a16:creationId xmlns:a16="http://schemas.microsoft.com/office/drawing/2014/main" id="{C6E52B36-FCD3-1D01-7FCB-99986A2BD8B3}"/>
              </a:ext>
            </a:extLst>
          </p:cNvPr>
          <p:cNvSpPr>
            <a:spLocks noGrp="1"/>
          </p:cNvSpPr>
          <p:nvPr>
            <p:ph type="body" idx="4294967295"/>
          </p:nvPr>
        </p:nvSpPr>
        <p:spPr>
          <a:xfrm>
            <a:off x="4764786" y="1459230"/>
            <a:ext cx="3752850" cy="3264408"/>
          </a:xfrm>
          <a:prstGeom prst="rect">
            <a:avLst/>
          </a:prstGeom>
          <a:noFill/>
          <a:ln w="0">
            <a:noFill/>
          </a:ln>
        </p:spPr>
        <p:txBody>
          <a:bodyPr anchor="t">
            <a:normAutofit/>
          </a:bodyPr>
          <a:lstStyle/>
          <a:p>
            <a:pPr marL="0" indent="0" algn="ctr">
              <a:buNone/>
            </a:pPr>
            <a:endParaRPr lang="en-US" sz="1400" b="1" kern="1200">
              <a:solidFill>
                <a:schemeClr val="dk1"/>
              </a:solidFill>
            </a:endParaRPr>
          </a:p>
          <a:p>
            <a:pPr marL="0" algn="ctr"/>
            <a:r>
              <a:rPr lang="en-US" sz="1400" b="1" kern="1200">
                <a:solidFill>
                  <a:schemeClr val="dk1"/>
                </a:solidFill>
              </a:rPr>
              <a:t>Integrate Payment Gateway:</a:t>
            </a:r>
            <a:br>
              <a:rPr lang="en-US" sz="1400" kern="1200">
                <a:solidFill>
                  <a:schemeClr val="dk1"/>
                </a:solidFill>
              </a:rPr>
            </a:br>
            <a:r>
              <a:rPr lang="en-US" sz="1400" kern="1200">
                <a:solidFill>
                  <a:schemeClr val="dk1"/>
                </a:solidFill>
              </a:rPr>
              <a:t>Add secure payment options like Stripe or Razorpay for real transactions.</a:t>
            </a:r>
          </a:p>
          <a:p>
            <a:pPr marL="0" algn="ctr"/>
            <a:r>
              <a:rPr lang="en-US" sz="1400" b="1" kern="1200">
                <a:solidFill>
                  <a:schemeClr val="dk1"/>
                </a:solidFill>
              </a:rPr>
              <a:t>User Reviews &amp; Ratings:</a:t>
            </a:r>
            <a:br>
              <a:rPr lang="en-US" sz="1400" kern="1200">
                <a:solidFill>
                  <a:schemeClr val="dk1"/>
                </a:solidFill>
              </a:rPr>
            </a:br>
            <a:r>
              <a:rPr lang="en-US" sz="1400" kern="1200">
                <a:solidFill>
                  <a:schemeClr val="dk1"/>
                </a:solidFill>
              </a:rPr>
              <a:t>Allow users to rate and review books to enhance engagement.</a:t>
            </a:r>
          </a:p>
          <a:p>
            <a:pPr marL="0" algn="ctr"/>
            <a:r>
              <a:rPr lang="en-US" sz="1400" b="1" kern="1200">
                <a:solidFill>
                  <a:schemeClr val="dk1"/>
                </a:solidFill>
              </a:rPr>
              <a:t>Order History &amp; Tracking:</a:t>
            </a:r>
            <a:br>
              <a:rPr lang="en-US" sz="1400" kern="1200">
                <a:solidFill>
                  <a:schemeClr val="dk1"/>
                </a:solidFill>
              </a:rPr>
            </a:br>
            <a:r>
              <a:rPr lang="en-US" sz="1400" kern="1200">
                <a:solidFill>
                  <a:schemeClr val="dk1"/>
                </a:solidFill>
              </a:rPr>
              <a:t>Enable users to view their past orders and track shipments.</a:t>
            </a:r>
          </a:p>
          <a:p>
            <a:pPr marL="0" algn="ctr"/>
            <a:r>
              <a:rPr lang="en-US" sz="1400" b="1" kern="1200">
                <a:solidFill>
                  <a:schemeClr val="dk1"/>
                </a:solidFill>
              </a:rPr>
              <a:t>Wishlist &amp; Recommendations:</a:t>
            </a:r>
            <a:br>
              <a:rPr lang="en-US" sz="1400" kern="1200">
                <a:solidFill>
                  <a:schemeClr val="dk1"/>
                </a:solidFill>
              </a:rPr>
            </a:br>
            <a:r>
              <a:rPr lang="en-US" sz="1400" kern="1200">
                <a:solidFill>
                  <a:schemeClr val="dk1"/>
                </a:solidFill>
              </a:rPr>
              <a:t>Personalized book suggestions and wishlist management.</a:t>
            </a:r>
          </a:p>
          <a:p>
            <a:pPr marL="0" algn="ctr"/>
            <a:endParaRPr lang="en-US" sz="1400" kern="1200">
              <a:solidFill>
                <a:schemeClr val="dk1"/>
              </a:solidFill>
            </a:endParaRPr>
          </a:p>
        </p:txBody>
      </p:sp>
    </p:spTree>
    <p:extLst>
      <p:ext uri="{BB962C8B-B14F-4D97-AF65-F5344CB8AC3E}">
        <p14:creationId xmlns:p14="http://schemas.microsoft.com/office/powerpoint/2010/main" val="996634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ECDBE5F-B822-F529-94E0-CC61F4A1567A}"/>
              </a:ext>
            </a:extLst>
          </p:cNvPr>
          <p:cNvSpPr>
            <a:spLocks noGrp="1"/>
          </p:cNvSpPr>
          <p:nvPr>
            <p:ph type="body"/>
          </p:nvPr>
        </p:nvSpPr>
        <p:spPr>
          <a:xfrm>
            <a:off x="270934" y="829733"/>
            <a:ext cx="5706533" cy="3648808"/>
          </a:xfrm>
        </p:spPr>
        <p:txBody>
          <a:bodyPr>
            <a:normAutofit/>
          </a:bodyPr>
          <a:lstStyle/>
          <a:p>
            <a:r>
              <a:rPr lang="en-US" sz="1900" b="1" dirty="0"/>
              <a:t>Admin Analytics Dashboard:</a:t>
            </a:r>
            <a:br>
              <a:rPr lang="en-US" sz="1900" dirty="0"/>
            </a:br>
            <a:r>
              <a:rPr lang="en-US" sz="1900" dirty="0"/>
              <a:t>Insights on sales, popular books, and user activity.</a:t>
            </a:r>
          </a:p>
          <a:p>
            <a:r>
              <a:rPr lang="en-US" sz="1900" b="1" dirty="0"/>
              <a:t>Mobile App Development:</a:t>
            </a:r>
            <a:br>
              <a:rPr lang="en-US" sz="1900" dirty="0"/>
            </a:br>
            <a:r>
              <a:rPr lang="en-US" sz="1900" dirty="0"/>
              <a:t>Build a mobile-friendly app version for better accessibility.</a:t>
            </a:r>
          </a:p>
          <a:p>
            <a:r>
              <a:rPr lang="en-US" sz="1900" b="1" dirty="0"/>
              <a:t>Real-time Notifications:</a:t>
            </a:r>
            <a:br>
              <a:rPr lang="en-US" sz="1900" dirty="0"/>
            </a:br>
            <a:r>
              <a:rPr lang="en-US" sz="1900" dirty="0"/>
              <a:t>Alerts for offers, new arrivals, and order status updates.</a:t>
            </a:r>
          </a:p>
          <a:p>
            <a:endParaRPr lang="en-IN" dirty="0"/>
          </a:p>
        </p:txBody>
      </p:sp>
      <p:pic>
        <p:nvPicPr>
          <p:cNvPr id="11" name="Picture 10" descr="A red and white triangle sign&#10;&#10;AI-generated content may be incorrect.">
            <a:extLst>
              <a:ext uri="{FF2B5EF4-FFF2-40B4-BE49-F238E27FC236}">
                <a16:creationId xmlns:a16="http://schemas.microsoft.com/office/drawing/2014/main" id="{6BD64214-3721-0C8F-D934-DD56041C0139}"/>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247341" y="584200"/>
            <a:ext cx="2625725" cy="2387023"/>
          </a:xfrm>
          <a:prstGeom prst="rect">
            <a:avLst/>
          </a:prstGeom>
        </p:spPr>
      </p:pic>
    </p:spTree>
    <p:extLst>
      <p:ext uri="{BB962C8B-B14F-4D97-AF65-F5344CB8AC3E}">
        <p14:creationId xmlns:p14="http://schemas.microsoft.com/office/powerpoint/2010/main" val="16178179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228600" y="228600"/>
            <a:ext cx="860076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1" u="none" strike="noStrike" dirty="0">
                <a:solidFill>
                  <a:schemeClr val="dk1"/>
                </a:solidFill>
                <a:effectLst/>
                <a:uFillTx/>
                <a:latin typeface="Unbounded"/>
                <a:ea typeface="Unbounded"/>
              </a:rPr>
              <a:t>Conclusions</a:t>
            </a:r>
            <a:endParaRPr lang="fr-FR" sz="2600" b="0" u="none" strike="noStrike" dirty="0">
              <a:solidFill>
                <a:schemeClr val="dk1"/>
              </a:solidFill>
              <a:effectLst/>
              <a:uFillTx/>
              <a:latin typeface="Arial"/>
            </a:endParaRPr>
          </a:p>
        </p:txBody>
      </p:sp>
      <p:sp>
        <p:nvSpPr>
          <p:cNvPr id="92" name="PlaceHolder 2"/>
          <p:cNvSpPr>
            <a:spLocks noGrp="1"/>
          </p:cNvSpPr>
          <p:nvPr>
            <p:ph type="subTitle"/>
          </p:nvPr>
        </p:nvSpPr>
        <p:spPr>
          <a:xfrm>
            <a:off x="4528980" y="1040387"/>
            <a:ext cx="4216040" cy="3602387"/>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800" b="0" u="none" strike="noStrike" dirty="0">
                <a:solidFill>
                  <a:srgbClr val="002060"/>
                </a:solidFill>
                <a:effectLst/>
                <a:uFillTx/>
                <a:latin typeface="Manrope"/>
                <a:ea typeface="Manrope"/>
              </a:rPr>
              <a:t>The Online Book Store project has successfully merged advanced technologies to create a full-stack e-commerce application. It demonstrates efficient practices in development, robust tech stack utilization, and a user-centric design approach. This project not only enhances technical skills but also prepares for real-world application deployment and management.</a:t>
            </a:r>
            <a:endParaRPr lang="en-US" sz="1800" b="0" u="none" strike="noStrike" dirty="0">
              <a:solidFill>
                <a:srgbClr val="002060"/>
              </a:solidFill>
              <a:effectLst/>
              <a:uFillTx/>
              <a:latin typeface="OpenSymbol"/>
            </a:endParaRPr>
          </a:p>
        </p:txBody>
      </p:sp>
      <p:pic>
        <p:nvPicPr>
          <p:cNvPr id="3" name="Picture 2" descr="A hand writing a word on a white board&#10;&#10;AI-generated content may be incorrect.">
            <a:extLst>
              <a:ext uri="{FF2B5EF4-FFF2-40B4-BE49-F238E27FC236}">
                <a16:creationId xmlns:a16="http://schemas.microsoft.com/office/drawing/2014/main" id="{FDE77152-4643-600B-9CEA-D2039D035A00}"/>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28600" y="1040387"/>
            <a:ext cx="3925142" cy="318853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99DDD6A-E24F-960C-370C-CB5B5A553104}"/>
              </a:ext>
            </a:extLst>
          </p:cNvPr>
          <p:cNvSpPr>
            <a:spLocks noGrp="1"/>
          </p:cNvSpPr>
          <p:nvPr>
            <p:ph type="body"/>
          </p:nvPr>
        </p:nvSpPr>
        <p:spPr>
          <a:xfrm>
            <a:off x="228600" y="1591896"/>
            <a:ext cx="8832600" cy="1959707"/>
          </a:xfrm>
        </p:spPr>
        <p:txBody>
          <a:bodyPr/>
          <a:lstStyle/>
          <a:p>
            <a:r>
              <a:rPr lang="en-IN" b="1" dirty="0"/>
              <a:t>Thank You !</a:t>
            </a:r>
          </a:p>
          <a:p>
            <a:r>
              <a:rPr lang="en-IN" dirty="0" err="1"/>
              <a:t>Github</a:t>
            </a:r>
            <a:r>
              <a:rPr lang="en-IN" dirty="0"/>
              <a:t> : https://github.com/ADHITHYAAMARAGONDA</a:t>
            </a:r>
          </a:p>
        </p:txBody>
      </p:sp>
    </p:spTree>
    <p:extLst>
      <p:ext uri="{BB962C8B-B14F-4D97-AF65-F5344CB8AC3E}">
        <p14:creationId xmlns:p14="http://schemas.microsoft.com/office/powerpoint/2010/main" val="768918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Google Shape;189;p30" title="portrait-person-eating-watermelon.jpg"/>
          <p:cNvSpPr/>
          <p:nvPr/>
        </p:nvSpPr>
        <p:spPr>
          <a:xfrm>
            <a:off x="5479920" y="228600"/>
            <a:ext cx="3435120" cy="4686120"/>
          </a:xfrm>
          <a:prstGeom prst="round2DiagRect">
            <a:avLst>
              <a:gd name="adj1" fmla="val 16667"/>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67" name="PlaceHolder 1"/>
          <p:cNvSpPr>
            <a:spLocks noGrp="1"/>
          </p:cNvSpPr>
          <p:nvPr>
            <p:ph type="title"/>
          </p:nvPr>
        </p:nvSpPr>
        <p:spPr>
          <a:xfrm>
            <a:off x="228600" y="228600"/>
            <a:ext cx="5000400" cy="20286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1" u="none" strike="noStrike" dirty="0">
                <a:solidFill>
                  <a:schemeClr val="dk1"/>
                </a:solidFill>
                <a:effectLst/>
                <a:uFillTx/>
                <a:latin typeface="Unbounded"/>
                <a:ea typeface="Unbounded"/>
              </a:rPr>
              <a:t>Introduction</a:t>
            </a:r>
            <a:endParaRPr lang="fr-FR" sz="2600" b="0" u="none" strike="noStrike" dirty="0">
              <a:solidFill>
                <a:schemeClr val="dk1"/>
              </a:solidFill>
              <a:effectLst/>
              <a:uFillTx/>
              <a:latin typeface="Arial"/>
            </a:endParaRPr>
          </a:p>
        </p:txBody>
      </p:sp>
      <p:sp>
        <p:nvSpPr>
          <p:cNvPr id="68" name="PlaceHolder 2"/>
          <p:cNvSpPr>
            <a:spLocks noGrp="1"/>
          </p:cNvSpPr>
          <p:nvPr>
            <p:ph/>
          </p:nvPr>
        </p:nvSpPr>
        <p:spPr>
          <a:xfrm>
            <a:off x="228600" y="2257560"/>
            <a:ext cx="4704840" cy="24667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b="1" dirty="0"/>
              <a:t>Online Book Store Project</a:t>
            </a:r>
          </a:p>
          <a:p>
            <a:r>
              <a:rPr lang="en-US" sz="1400" dirty="0"/>
              <a:t>The </a:t>
            </a:r>
            <a:r>
              <a:rPr lang="en-US" sz="1400" b="1" dirty="0"/>
              <a:t>Online Book Store</a:t>
            </a:r>
            <a:r>
              <a:rPr lang="en-US" sz="1400" dirty="0"/>
              <a:t> is a full-stack web application developed using the </a:t>
            </a:r>
            <a:r>
              <a:rPr lang="en-US" sz="1400" b="1" dirty="0"/>
              <a:t>MERN stack</a:t>
            </a:r>
            <a:r>
              <a:rPr lang="en-US" sz="1400" dirty="0"/>
              <a:t> (MongoDB, Express.js, React.js, and Node.js). This project provides a digital platform for users to browse, search, and manage books, simulating a real-world e-commerce experience. It includes </a:t>
            </a:r>
            <a:r>
              <a:rPr lang="en-US" sz="1400" b="1" dirty="0"/>
              <a:t>user authentication</a:t>
            </a:r>
            <a:r>
              <a:rPr lang="en-US" sz="1400" dirty="0"/>
              <a:t>, </a:t>
            </a:r>
            <a:r>
              <a:rPr lang="en-US" sz="1400" b="1" dirty="0"/>
              <a:t>CRUD operations</a:t>
            </a:r>
            <a:r>
              <a:rPr lang="en-US" sz="1400" dirty="0"/>
              <a:t> for books, and a responsive interface. The application demonstrates modern web development practices, making it a practical solution for managing online book sales.</a:t>
            </a:r>
          </a:p>
          <a:p>
            <a:pPr indent="0">
              <a:lnSpc>
                <a:spcPct val="100000"/>
              </a:lnSpc>
              <a:buNone/>
              <a:tabLst>
                <a:tab pos="0" algn="l"/>
              </a:tabLst>
            </a:pPr>
            <a:endParaRPr lang="fr-FR" sz="1400" b="0" u="none" strike="noStrike" dirty="0">
              <a:solidFill>
                <a:srgbClr val="000000"/>
              </a:solidFill>
              <a:effectLst/>
              <a:uFillTx/>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C0560-8CFF-BC94-BF5B-22590EACC250}"/>
              </a:ext>
            </a:extLst>
          </p:cNvPr>
          <p:cNvSpPr>
            <a:spLocks noGrp="1"/>
          </p:cNvSpPr>
          <p:nvPr>
            <p:ph type="title"/>
          </p:nvPr>
        </p:nvSpPr>
        <p:spPr>
          <a:xfrm>
            <a:off x="630936" y="274320"/>
            <a:ext cx="7886700" cy="994410"/>
          </a:xfrm>
        </p:spPr>
        <p:txBody>
          <a:bodyPr anchor="ctr">
            <a:normAutofit/>
          </a:bodyPr>
          <a:lstStyle/>
          <a:p>
            <a:r>
              <a:rPr lang="en-IN" sz="2600">
                <a:solidFill>
                  <a:schemeClr val="dk1"/>
                </a:solidFill>
              </a:rPr>
              <a:t>PROJECT DETAILING </a:t>
            </a:r>
          </a:p>
        </p:txBody>
      </p:sp>
      <p:pic>
        <p:nvPicPr>
          <p:cNvPr id="8" name="Picture 7" descr="A room with books on shelves&#10;&#10;AI-generated content may be incorrect.">
            <a:extLst>
              <a:ext uri="{FF2B5EF4-FFF2-40B4-BE49-F238E27FC236}">
                <a16:creationId xmlns:a16="http://schemas.microsoft.com/office/drawing/2014/main" id="{B97B0FDE-3E86-D0ED-788E-02A27E10460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4250" r="9011" b="-2"/>
          <a:stretch>
            <a:fillRect/>
          </a:stretch>
        </p:blipFill>
        <p:spPr>
          <a:xfrm>
            <a:off x="630936" y="1459230"/>
            <a:ext cx="3752850" cy="3264408"/>
          </a:xfrm>
          <a:prstGeom prst="rect">
            <a:avLst/>
          </a:prstGeom>
          <a:noFill/>
          <a:ln w="0">
            <a:noFill/>
          </a:ln>
        </p:spPr>
      </p:pic>
      <p:sp>
        <p:nvSpPr>
          <p:cNvPr id="3" name="Text Placeholder 2">
            <a:extLst>
              <a:ext uri="{FF2B5EF4-FFF2-40B4-BE49-F238E27FC236}">
                <a16:creationId xmlns:a16="http://schemas.microsoft.com/office/drawing/2014/main" id="{88309B30-1CB4-1D71-23A5-61605B98A099}"/>
              </a:ext>
            </a:extLst>
          </p:cNvPr>
          <p:cNvSpPr>
            <a:spLocks noGrp="1"/>
          </p:cNvSpPr>
          <p:nvPr>
            <p:ph type="body" idx="4294967295"/>
          </p:nvPr>
        </p:nvSpPr>
        <p:spPr>
          <a:xfrm>
            <a:off x="4764786" y="1459230"/>
            <a:ext cx="3752850" cy="3264408"/>
          </a:xfrm>
          <a:prstGeom prst="rect">
            <a:avLst/>
          </a:prstGeom>
          <a:noFill/>
          <a:ln w="0">
            <a:noFill/>
          </a:ln>
        </p:spPr>
        <p:txBody>
          <a:bodyPr anchor="t">
            <a:normAutofit/>
          </a:bodyPr>
          <a:lstStyle/>
          <a:p>
            <a:pPr marL="0"/>
            <a:r>
              <a:rPr lang="en-US" sz="900" b="1" kern="1200" dirty="0">
                <a:solidFill>
                  <a:schemeClr val="dk1"/>
                </a:solidFill>
              </a:rPr>
              <a:t>Project Detailing – Online Book Store</a:t>
            </a:r>
          </a:p>
          <a:p>
            <a:pPr marL="0"/>
            <a:r>
              <a:rPr lang="en-US" sz="900" b="1" kern="1200" dirty="0">
                <a:solidFill>
                  <a:schemeClr val="dk1"/>
                </a:solidFill>
              </a:rPr>
              <a:t>🔹 Project Title:</a:t>
            </a:r>
          </a:p>
          <a:p>
            <a:pPr marL="0"/>
            <a:r>
              <a:rPr lang="en-US" sz="900" kern="1200" dirty="0">
                <a:solidFill>
                  <a:schemeClr val="dk1"/>
                </a:solidFill>
              </a:rPr>
              <a:t>Online Book Store (MERN Stack Based Web Application)</a:t>
            </a:r>
          </a:p>
          <a:p>
            <a:pPr marL="0"/>
            <a:r>
              <a:rPr lang="en-US" sz="900" b="1" kern="1200" dirty="0">
                <a:solidFill>
                  <a:schemeClr val="dk1"/>
                </a:solidFill>
              </a:rPr>
              <a:t>🔹 Description:</a:t>
            </a:r>
          </a:p>
          <a:p>
            <a:pPr marL="0"/>
            <a:r>
              <a:rPr lang="en-US" sz="900" kern="1200" dirty="0">
                <a:solidFill>
                  <a:schemeClr val="dk1"/>
                </a:solidFill>
              </a:rPr>
              <a:t>A web-based platform where users can register, log in, and explore a wide collection of books. Admin users can add, edit, or delete books from the store. This project provides a real-time experience of a working e-commerce application.</a:t>
            </a:r>
          </a:p>
          <a:p>
            <a:pPr marL="0"/>
            <a:r>
              <a:rPr lang="en-US" sz="900" b="1" kern="1200" dirty="0">
                <a:solidFill>
                  <a:schemeClr val="dk1"/>
                </a:solidFill>
              </a:rPr>
              <a:t>🔹 Frontend:</a:t>
            </a:r>
          </a:p>
          <a:p>
            <a:pPr marL="0"/>
            <a:r>
              <a:rPr lang="en-US" sz="900" kern="1200" dirty="0">
                <a:solidFill>
                  <a:schemeClr val="dk1"/>
                </a:solidFill>
              </a:rPr>
              <a:t>Built using </a:t>
            </a:r>
            <a:r>
              <a:rPr lang="en-US" sz="900" b="1" kern="1200" dirty="0">
                <a:solidFill>
                  <a:schemeClr val="dk1"/>
                </a:solidFill>
              </a:rPr>
              <a:t>React.js</a:t>
            </a:r>
            <a:endParaRPr lang="en-US" sz="900" kern="1200" dirty="0">
              <a:solidFill>
                <a:schemeClr val="dk1"/>
              </a:solidFill>
            </a:endParaRPr>
          </a:p>
          <a:p>
            <a:pPr marL="0"/>
            <a:r>
              <a:rPr lang="en-US" sz="900" kern="1200" dirty="0">
                <a:solidFill>
                  <a:schemeClr val="dk1"/>
                </a:solidFill>
              </a:rPr>
              <a:t>React Hooks and functional components</a:t>
            </a:r>
          </a:p>
          <a:p>
            <a:pPr marL="0"/>
            <a:r>
              <a:rPr lang="en-US" sz="900" kern="1200" dirty="0">
                <a:solidFill>
                  <a:schemeClr val="dk1"/>
                </a:solidFill>
              </a:rPr>
              <a:t>API Integration using Axios</a:t>
            </a:r>
          </a:p>
          <a:p>
            <a:pPr marL="0"/>
            <a:r>
              <a:rPr lang="en-US" sz="900" kern="1200" dirty="0">
                <a:solidFill>
                  <a:schemeClr val="dk1"/>
                </a:solidFill>
              </a:rPr>
              <a:t>Routing handled using React Router</a:t>
            </a:r>
          </a:p>
          <a:p>
            <a:pPr marL="0"/>
            <a:r>
              <a:rPr lang="en-US" sz="900" kern="1200" dirty="0">
                <a:solidFill>
                  <a:schemeClr val="dk1"/>
                </a:solidFill>
              </a:rPr>
              <a:t>Styled with CSS  </a:t>
            </a:r>
          </a:p>
          <a:p>
            <a:pPr marL="0"/>
            <a:endParaRPr lang="en-US" sz="900" kern="1200" dirty="0">
              <a:solidFill>
                <a:schemeClr val="dk1"/>
              </a:solidFill>
            </a:endParaRPr>
          </a:p>
          <a:p>
            <a:pPr marL="0"/>
            <a:endParaRPr lang="en-US" sz="900" kern="1200" dirty="0">
              <a:solidFill>
                <a:schemeClr val="dk1"/>
              </a:solidFill>
            </a:endParaRPr>
          </a:p>
        </p:txBody>
      </p:sp>
    </p:spTree>
    <p:extLst>
      <p:ext uri="{BB962C8B-B14F-4D97-AF65-F5344CB8AC3E}">
        <p14:creationId xmlns:p14="http://schemas.microsoft.com/office/powerpoint/2010/main" val="609836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CD796D8-FF7A-2637-238F-CB678E7ABC3B}"/>
              </a:ext>
            </a:extLst>
          </p:cNvPr>
          <p:cNvSpPr>
            <a:spLocks noGrp="1"/>
          </p:cNvSpPr>
          <p:nvPr>
            <p:ph type="body"/>
          </p:nvPr>
        </p:nvSpPr>
        <p:spPr>
          <a:xfrm>
            <a:off x="127000" y="152400"/>
            <a:ext cx="4445000" cy="4838700"/>
          </a:xfrm>
        </p:spPr>
        <p:txBody>
          <a:bodyPr>
            <a:normAutofit fontScale="85000" lnSpcReduction="10000"/>
          </a:bodyPr>
          <a:lstStyle/>
          <a:p>
            <a:r>
              <a:rPr lang="en-IN" sz="1800" b="1" dirty="0"/>
              <a:t>🔹 Backend:</a:t>
            </a:r>
          </a:p>
          <a:p>
            <a:r>
              <a:rPr lang="en-IN" sz="1800" b="1" dirty="0"/>
              <a:t>Node.js</a:t>
            </a:r>
            <a:r>
              <a:rPr lang="en-IN" sz="1800" dirty="0"/>
              <a:t> with </a:t>
            </a:r>
            <a:r>
              <a:rPr lang="en-IN" sz="1800" b="1" dirty="0"/>
              <a:t>Express.js</a:t>
            </a:r>
            <a:r>
              <a:rPr lang="en-IN" sz="1800" dirty="0"/>
              <a:t> as framework</a:t>
            </a:r>
          </a:p>
          <a:p>
            <a:r>
              <a:rPr lang="en-IN" sz="1800" dirty="0"/>
              <a:t>RESTful APIs to handle frontend requests</a:t>
            </a:r>
          </a:p>
          <a:p>
            <a:r>
              <a:rPr lang="en-IN" sz="1800" b="1" dirty="0"/>
              <a:t>MongoDB</a:t>
            </a:r>
            <a:r>
              <a:rPr lang="en-IN" sz="1800" dirty="0"/>
              <a:t> used for storing user and book data</a:t>
            </a:r>
          </a:p>
          <a:p>
            <a:r>
              <a:rPr lang="en-IN" sz="1800" dirty="0"/>
              <a:t>JWT-based </a:t>
            </a:r>
            <a:r>
              <a:rPr lang="en-IN" sz="1800" b="1" dirty="0"/>
              <a:t>authentication and authorization</a:t>
            </a:r>
            <a:endParaRPr lang="en-IN" sz="1800" dirty="0"/>
          </a:p>
          <a:p>
            <a:r>
              <a:rPr lang="en-IN" sz="1800" b="1" dirty="0"/>
              <a:t>🔹 Key Modules:</a:t>
            </a:r>
          </a:p>
          <a:p>
            <a:r>
              <a:rPr lang="en-IN" sz="1800" b="1" dirty="0"/>
              <a:t>User Module</a:t>
            </a:r>
            <a:r>
              <a:rPr lang="en-IN" sz="1800" dirty="0"/>
              <a:t>: Registration, Login, Book Browsing </a:t>
            </a:r>
          </a:p>
          <a:p>
            <a:r>
              <a:rPr lang="en-IN" sz="1800" b="1" dirty="0"/>
              <a:t>Authentication</a:t>
            </a:r>
            <a:r>
              <a:rPr lang="en-IN" sz="1800" dirty="0"/>
              <a:t>: Secure login system using JWT tokens</a:t>
            </a:r>
          </a:p>
          <a:p>
            <a:r>
              <a:rPr lang="en-IN" sz="1800" b="1" dirty="0"/>
              <a:t>Book CRUD</a:t>
            </a:r>
            <a:r>
              <a:rPr lang="en-IN" sz="1800" dirty="0"/>
              <a:t>: Fully functional book create, read, update, delete features</a:t>
            </a:r>
          </a:p>
          <a:p>
            <a:r>
              <a:rPr lang="en-IN" sz="1800" b="1" dirty="0"/>
              <a:t>Cart System</a:t>
            </a:r>
            <a:r>
              <a:rPr lang="en-IN" sz="1800" dirty="0"/>
              <a:t>: Add or remove books for checkout simulation</a:t>
            </a:r>
          </a:p>
          <a:p>
            <a:r>
              <a:rPr lang="en-IN" sz="1800" b="1" dirty="0"/>
              <a:t>🔹 Repository:</a:t>
            </a:r>
          </a:p>
          <a:p>
            <a:r>
              <a:rPr lang="en-IN" sz="1800" dirty="0"/>
              <a:t>GitHub - https://github.com/ADHITHYAAMARAGONDA/BOOK-STORE</a:t>
            </a:r>
          </a:p>
          <a:p>
            <a:endParaRPr lang="en-IN" dirty="0"/>
          </a:p>
        </p:txBody>
      </p:sp>
      <p:pic>
        <p:nvPicPr>
          <p:cNvPr id="11" name="Picture 10" descr="A computer screen with a computer and a computer monitor&#10;&#10;AI-generated content may be incorrect.">
            <a:extLst>
              <a:ext uri="{FF2B5EF4-FFF2-40B4-BE49-F238E27FC236}">
                <a16:creationId xmlns:a16="http://schemas.microsoft.com/office/drawing/2014/main" id="{019FE0F2-756F-20DA-02CE-FDA8739E80C2}"/>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699001" y="0"/>
            <a:ext cx="4444999" cy="4175919"/>
          </a:xfrm>
          <a:prstGeom prst="rect">
            <a:avLst/>
          </a:prstGeom>
        </p:spPr>
      </p:pic>
    </p:spTree>
    <p:extLst>
      <p:ext uri="{BB962C8B-B14F-4D97-AF65-F5344CB8AC3E}">
        <p14:creationId xmlns:p14="http://schemas.microsoft.com/office/powerpoint/2010/main" val="3597860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228600" y="228600"/>
            <a:ext cx="860076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1" u="none" strike="noStrike" dirty="0">
                <a:solidFill>
                  <a:schemeClr val="dk1"/>
                </a:solidFill>
                <a:effectLst/>
                <a:uFillTx/>
                <a:latin typeface="Unbounded"/>
                <a:ea typeface="Unbounded"/>
              </a:rPr>
              <a:t> References</a:t>
            </a:r>
            <a:endParaRPr lang="fr-FR" sz="2600" b="0" u="none" strike="noStrike" dirty="0">
              <a:solidFill>
                <a:schemeClr val="dk1"/>
              </a:solidFill>
              <a:effectLst/>
              <a:uFillTx/>
              <a:latin typeface="Arial"/>
            </a:endParaRPr>
          </a:p>
        </p:txBody>
      </p:sp>
      <p:sp>
        <p:nvSpPr>
          <p:cNvPr id="76" name="PlaceHolder 2"/>
          <p:cNvSpPr>
            <a:spLocks noGrp="1"/>
          </p:cNvSpPr>
          <p:nvPr>
            <p:ph type="subTitle"/>
          </p:nvPr>
        </p:nvSpPr>
        <p:spPr>
          <a:xfrm>
            <a:off x="3952800" y="1514520"/>
            <a:ext cx="4962240" cy="2714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u="none" strike="noStrike" dirty="0">
                <a:solidFill>
                  <a:schemeClr val="dk1"/>
                </a:solidFill>
                <a:effectLst/>
                <a:uFillTx/>
                <a:latin typeface="Manrope"/>
                <a:ea typeface="Manrope"/>
              </a:rPr>
              <a:t> </a:t>
            </a:r>
            <a:endParaRPr lang="en-US" sz="1400" b="0" u="none" strike="noStrike" dirty="0">
              <a:solidFill>
                <a:srgbClr val="000000"/>
              </a:solidFill>
              <a:effectLst/>
              <a:uFillTx/>
              <a:latin typeface="OpenSymbol"/>
            </a:endParaRPr>
          </a:p>
        </p:txBody>
      </p:sp>
      <p:sp>
        <p:nvSpPr>
          <p:cNvPr id="4" name="Rectangle 1">
            <a:extLst>
              <a:ext uri="{FF2B5EF4-FFF2-40B4-BE49-F238E27FC236}">
                <a16:creationId xmlns:a16="http://schemas.microsoft.com/office/drawing/2014/main" id="{1E205BDE-BDF5-DCF4-1A94-8D0F2365AC8F}"/>
              </a:ext>
            </a:extLst>
          </p:cNvPr>
          <p:cNvSpPr>
            <a:spLocks noChangeArrowheads="1"/>
          </p:cNvSpPr>
          <p:nvPr/>
        </p:nvSpPr>
        <p:spPr bwMode="auto">
          <a:xfrm>
            <a:off x="558800" y="1362418"/>
            <a:ext cx="78740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FontTx/>
              <a:buChar char="•"/>
            </a:pPr>
            <a:r>
              <a:rPr lang="en-US" altLang="en-US" dirty="0">
                <a:latin typeface="Arial" panose="020B0604020202020204" pitchFamily="34" charset="0"/>
              </a:rPr>
              <a:t>MERN Stack Tutorials on  </a:t>
            </a:r>
            <a:r>
              <a:rPr lang="en-US" altLang="en-US" dirty="0" err="1">
                <a:latin typeface="Arial" panose="020B0604020202020204" pitchFamily="34" charset="0"/>
              </a:rPr>
              <a:t>Youtube</a:t>
            </a:r>
            <a:r>
              <a:rPr lang="en-US" altLang="en-US" dirty="0">
                <a:latin typeface="Arial" panose="020B0604020202020204" pitchFamily="34" charset="0"/>
              </a:rPr>
              <a:t> from </a:t>
            </a:r>
            <a:r>
              <a:rPr lang="en-US" altLang="en-US" dirty="0" err="1">
                <a:latin typeface="Arial" panose="020B0604020202020204" pitchFamily="34" charset="0"/>
              </a:rPr>
              <a:t>CodeCamp</a:t>
            </a:r>
            <a:r>
              <a:rPr lang="en-US" altLang="en-US" dirty="0">
                <a:latin typeface="Arial" panose="020B0604020202020204" pitchFamily="34" charset="0"/>
              </a:rPr>
              <a:t>.</a:t>
            </a:r>
          </a:p>
          <a:p>
            <a:pPr lvl="0" eaLnBrk="0" fontAlgn="base" hangingPunct="0">
              <a:spcBef>
                <a:spcPct val="0"/>
              </a:spcBef>
              <a:spcAft>
                <a:spcPct val="0"/>
              </a:spcAft>
              <a:buFontTx/>
              <a:buChar char="•"/>
            </a:pPr>
            <a:endParaRPr lang="en-US" altLang="en-US" dirty="0">
              <a:latin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228600" y="228600"/>
            <a:ext cx="860076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1" u="none" strike="noStrike">
                <a:solidFill>
                  <a:schemeClr val="dk1"/>
                </a:solidFill>
                <a:effectLst/>
                <a:uFillTx/>
                <a:latin typeface="Unbounded"/>
                <a:ea typeface="Unbounded"/>
              </a:rPr>
              <a:t>Database Management</a:t>
            </a:r>
            <a:endParaRPr lang="fr-FR" sz="2600" b="0" u="none" strike="noStrike">
              <a:solidFill>
                <a:schemeClr val="dk1"/>
              </a:solidFill>
              <a:effectLst/>
              <a:uFillTx/>
              <a:latin typeface="Arial"/>
            </a:endParaRPr>
          </a:p>
        </p:txBody>
      </p:sp>
      <p:sp>
        <p:nvSpPr>
          <p:cNvPr id="90" name="PlaceHolder 2"/>
          <p:cNvSpPr>
            <a:spLocks noGrp="1"/>
          </p:cNvSpPr>
          <p:nvPr>
            <p:ph type="subTitle"/>
          </p:nvPr>
        </p:nvSpPr>
        <p:spPr>
          <a:xfrm>
            <a:off x="0" y="3059232"/>
            <a:ext cx="8915400" cy="2714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u="none" strike="noStrike" dirty="0">
                <a:solidFill>
                  <a:schemeClr val="dk1"/>
                </a:solidFill>
                <a:effectLst/>
                <a:uFillTx/>
                <a:latin typeface="Manrope"/>
                <a:ea typeface="Manrope"/>
              </a:rPr>
              <a:t>MongoDB serves as the database management solution, storing both user and book data securely. Its flexible schema design allows for easy manipulation and retrieval of information, accommodating the CRUD operations essential for this e-commerce platform. Proper indexing and data modeling strategies ensure optimal performance and quick access to data.</a:t>
            </a:r>
            <a:endParaRPr lang="en-US" sz="1400" b="0" u="none" strike="noStrike" dirty="0">
              <a:solidFill>
                <a:srgbClr val="000000"/>
              </a:solidFill>
              <a:effectLst/>
              <a:uFillTx/>
              <a:latin typeface="OpenSymbol"/>
            </a:endParaRPr>
          </a:p>
        </p:txBody>
      </p:sp>
      <p:pic>
        <p:nvPicPr>
          <p:cNvPr id="3" name="Picture 2" descr="A close up of a word&#10;&#10;AI-generated content may be incorrect.">
            <a:extLst>
              <a:ext uri="{FF2B5EF4-FFF2-40B4-BE49-F238E27FC236}">
                <a16:creationId xmlns:a16="http://schemas.microsoft.com/office/drawing/2014/main" id="{E60EF277-16D0-F9D7-A8D7-3DB8A6F6453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28600" y="825500"/>
            <a:ext cx="8600760" cy="2002900"/>
          </a:xfrm>
          <a:prstGeom prst="rect">
            <a:avLst/>
          </a:prstGeom>
        </p:spPr>
      </p:pic>
      <p:sp>
        <p:nvSpPr>
          <p:cNvPr id="4" name="TextBox 3">
            <a:extLst>
              <a:ext uri="{FF2B5EF4-FFF2-40B4-BE49-F238E27FC236}">
                <a16:creationId xmlns:a16="http://schemas.microsoft.com/office/drawing/2014/main" id="{6EF64EFC-3B90-CC99-3871-5F37FE5812AA}"/>
              </a:ext>
            </a:extLst>
          </p:cNvPr>
          <p:cNvSpPr txBox="1"/>
          <p:nvPr/>
        </p:nvSpPr>
        <p:spPr>
          <a:xfrm>
            <a:off x="228600" y="2828400"/>
            <a:ext cx="5715000" cy="230832"/>
          </a:xfrm>
          <a:prstGeom prst="rect">
            <a:avLst/>
          </a:prstGeom>
          <a:noFill/>
        </p:spPr>
        <p:txBody>
          <a:bodyPr wrap="square" rtlCol="0">
            <a:spAutoFit/>
          </a:bodyPr>
          <a:lstStyle/>
          <a:p>
            <a:r>
              <a:rPr lang="en-IN" sz="900" dirty="0"/>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B7B77-0869-43F5-6C34-85531DD45399}"/>
              </a:ext>
            </a:extLst>
          </p:cNvPr>
          <p:cNvSpPr>
            <a:spLocks noGrp="1"/>
          </p:cNvSpPr>
          <p:nvPr>
            <p:ph type="title"/>
          </p:nvPr>
        </p:nvSpPr>
        <p:spPr/>
        <p:txBody>
          <a:bodyPr/>
          <a:lstStyle/>
          <a:p>
            <a:r>
              <a:rPr lang="en-IN" dirty="0"/>
              <a:t>Register / Login</a:t>
            </a:r>
          </a:p>
        </p:txBody>
      </p:sp>
      <p:pic>
        <p:nvPicPr>
          <p:cNvPr id="5" name="Picture 4" descr="A login screen with blue and white text&#10;&#10;AI-generated content may be incorrect.">
            <a:extLst>
              <a:ext uri="{FF2B5EF4-FFF2-40B4-BE49-F238E27FC236}">
                <a16:creationId xmlns:a16="http://schemas.microsoft.com/office/drawing/2014/main" id="{48FE6C50-AC60-394F-D8BB-4573D5C7A2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26640"/>
            <a:ext cx="6400800" cy="4216860"/>
          </a:xfrm>
          <a:prstGeom prst="rect">
            <a:avLst/>
          </a:prstGeom>
        </p:spPr>
      </p:pic>
    </p:spTree>
    <p:extLst>
      <p:ext uri="{BB962C8B-B14F-4D97-AF65-F5344CB8AC3E}">
        <p14:creationId xmlns:p14="http://schemas.microsoft.com/office/powerpoint/2010/main" val="4257340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99D0A-05AB-8E5F-50B5-FA91B13268F8}"/>
              </a:ext>
            </a:extLst>
          </p:cNvPr>
          <p:cNvSpPr>
            <a:spLocks noGrp="1"/>
          </p:cNvSpPr>
          <p:nvPr>
            <p:ph type="title"/>
          </p:nvPr>
        </p:nvSpPr>
        <p:spPr/>
        <p:txBody>
          <a:bodyPr/>
          <a:lstStyle/>
          <a:p>
            <a:r>
              <a:rPr lang="en-IN" dirty="0"/>
              <a:t>CREATE BOOK :</a:t>
            </a:r>
          </a:p>
        </p:txBody>
      </p:sp>
      <p:pic>
        <p:nvPicPr>
          <p:cNvPr id="5" name="Picture 4" descr="A screenshot of a login form&#10;&#10;AI-generated content may be incorrect.">
            <a:extLst>
              <a:ext uri="{FF2B5EF4-FFF2-40B4-BE49-F238E27FC236}">
                <a16:creationId xmlns:a16="http://schemas.microsoft.com/office/drawing/2014/main" id="{28CD2154-4365-D912-B5C2-D7B656F7D5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09134"/>
            <a:ext cx="5461000" cy="4034366"/>
          </a:xfrm>
          <a:prstGeom prst="rect">
            <a:avLst/>
          </a:prstGeom>
        </p:spPr>
      </p:pic>
    </p:spTree>
    <p:extLst>
      <p:ext uri="{BB962C8B-B14F-4D97-AF65-F5344CB8AC3E}">
        <p14:creationId xmlns:p14="http://schemas.microsoft.com/office/powerpoint/2010/main" val="42566585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421FD-A9CD-BEC2-23DF-D415478B432F}"/>
              </a:ext>
            </a:extLst>
          </p:cNvPr>
          <p:cNvSpPr>
            <a:spLocks noGrp="1"/>
          </p:cNvSpPr>
          <p:nvPr>
            <p:ph type="title"/>
          </p:nvPr>
        </p:nvSpPr>
        <p:spPr>
          <a:xfrm>
            <a:off x="228600" y="575732"/>
            <a:ext cx="4529667" cy="350907"/>
          </a:xfrm>
        </p:spPr>
        <p:txBody>
          <a:bodyPr/>
          <a:lstStyle/>
          <a:p>
            <a:r>
              <a:rPr lang="en-IN" dirty="0"/>
              <a:t>SHOW A BOOK :</a:t>
            </a:r>
          </a:p>
        </p:txBody>
      </p:sp>
      <p:pic>
        <p:nvPicPr>
          <p:cNvPr id="5" name="Picture 4" descr="A screenshot of a book&#10;&#10;AI-generated content may be incorrect.">
            <a:extLst>
              <a:ext uri="{FF2B5EF4-FFF2-40B4-BE49-F238E27FC236}">
                <a16:creationId xmlns:a16="http://schemas.microsoft.com/office/drawing/2014/main" id="{1CEA7A26-65F7-A5B9-9705-CE7E17FB4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3600" y="0"/>
            <a:ext cx="4120400" cy="5143500"/>
          </a:xfrm>
          <a:prstGeom prst="rect">
            <a:avLst/>
          </a:prstGeom>
        </p:spPr>
      </p:pic>
    </p:spTree>
    <p:extLst>
      <p:ext uri="{BB962C8B-B14F-4D97-AF65-F5344CB8AC3E}">
        <p14:creationId xmlns:p14="http://schemas.microsoft.com/office/powerpoint/2010/main" val="2057236638"/>
      </p:ext>
    </p:extLst>
  </p:cSld>
  <p:clrMapOvr>
    <a:masterClrMapping/>
  </p:clrMapOvr>
</p:sld>
</file>

<file path=ppt/theme/theme1.xml><?xml version="1.0" encoding="utf-8"?>
<a:theme xmlns:a="http://schemas.openxmlformats.org/drawingml/2006/main" name="Tropical Flavors of Latam by Slidesgo">
  <a:themeElements>
    <a:clrScheme name="Simple Light">
      <a:dk1>
        <a:srgbClr val="311300"/>
      </a:dk1>
      <a:lt1>
        <a:srgbClr val="FAEEE5"/>
      </a:lt1>
      <a:dk2>
        <a:srgbClr val="BE5502"/>
      </a:dk2>
      <a:lt2>
        <a:srgbClr val="FFFFFF"/>
      </a:lt2>
      <a:accent1>
        <a:srgbClr val="FFFFFF"/>
      </a:accent1>
      <a:accent2>
        <a:srgbClr val="FFFFFF"/>
      </a:accent2>
      <a:accent3>
        <a:srgbClr val="FFFFFF"/>
      </a:accent3>
      <a:accent4>
        <a:srgbClr val="FFFFFF"/>
      </a:accent4>
      <a:accent5>
        <a:srgbClr val="FFFFFF"/>
      </a:accent5>
      <a:accent6>
        <a:srgbClr val="FFFFFF"/>
      </a:accent6>
      <a:hlink>
        <a:srgbClr val="3113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65</TotalTime>
  <Words>591</Words>
  <Application>Microsoft Office PowerPoint</Application>
  <PresentationFormat>On-screen Show (16:9)</PresentationFormat>
  <Paragraphs>62</Paragraphs>
  <Slides>17</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17</vt:i4>
      </vt:variant>
    </vt:vector>
  </HeadingPairs>
  <TitlesOfParts>
    <vt:vector size="27" baseType="lpstr">
      <vt:lpstr>Aptos</vt:lpstr>
      <vt:lpstr>Arial</vt:lpstr>
      <vt:lpstr>Manrope</vt:lpstr>
      <vt:lpstr>OpenSymbol</vt:lpstr>
      <vt:lpstr>Symbol</vt:lpstr>
      <vt:lpstr>Times New Roman</vt:lpstr>
      <vt:lpstr>Unbounded</vt:lpstr>
      <vt:lpstr>Wingdings</vt:lpstr>
      <vt:lpstr>Tropical Flavors of Latam by Slidesgo</vt:lpstr>
      <vt:lpstr>Slidesgo Final Pages</vt:lpstr>
      <vt:lpstr>Online Book Store (MERN Stack)</vt:lpstr>
      <vt:lpstr>Introduction</vt:lpstr>
      <vt:lpstr>PROJECT DETAILING </vt:lpstr>
      <vt:lpstr>PowerPoint Presentation</vt:lpstr>
      <vt:lpstr> References</vt:lpstr>
      <vt:lpstr>Database Management</vt:lpstr>
      <vt:lpstr>Register / Login</vt:lpstr>
      <vt:lpstr>CREATE BOOK :</vt:lpstr>
      <vt:lpstr>SHOW A BOOK :</vt:lpstr>
      <vt:lpstr>EDIT BOOK :</vt:lpstr>
      <vt:lpstr>DELETE A BOOK :</vt:lpstr>
      <vt:lpstr>CARD VIEW :</vt:lpstr>
      <vt:lpstr>IMPORT BOOKS :</vt:lpstr>
      <vt:lpstr> Future Scope </vt:lpstr>
      <vt:lpstr>PowerPoint Presentation</vt:lpstr>
      <vt:lpstr>Conclusions</vt:lpstr>
      <vt:lpstr>PowerPoint Presentation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AMARAGONDA ADHITHYA</dc:creator>
  <cp:lastModifiedBy>Amaragonda Adhithya</cp:lastModifiedBy>
  <cp:revision>2</cp:revision>
  <dcterms:modified xsi:type="dcterms:W3CDTF">2025-07-21T03:40:52Z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2025-07-20T11:53:33Z</dcterms:created>
  <dc:creator>Unknown Creator</dc:creator>
  <dc:description/>
  <dc:language>en-US</dc:language>
  <cp:lastModifiedBy>Unknown Creator</cp:lastModifiedBy>
  <dcterms:modified xsi:type="dcterms:W3CDTF">2025-07-20T11:53:33Z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